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handoutMasterIdLst>
    <p:handoutMasterId r:id="rId34"/>
  </p:handoutMasterIdLst>
  <p:sldIdLst>
    <p:sldId id="344" r:id="rId2"/>
    <p:sldId id="346" r:id="rId3"/>
    <p:sldId id="347" r:id="rId4"/>
    <p:sldId id="348" r:id="rId5"/>
    <p:sldId id="349" r:id="rId6"/>
    <p:sldId id="353" r:id="rId7"/>
    <p:sldId id="313" r:id="rId8"/>
    <p:sldId id="351" r:id="rId9"/>
    <p:sldId id="352" r:id="rId10"/>
    <p:sldId id="359" r:id="rId11"/>
    <p:sldId id="360" r:id="rId12"/>
    <p:sldId id="361" r:id="rId13"/>
    <p:sldId id="362" r:id="rId14"/>
    <p:sldId id="363" r:id="rId15"/>
    <p:sldId id="364" r:id="rId16"/>
    <p:sldId id="334" r:id="rId17"/>
    <p:sldId id="335" r:id="rId18"/>
    <p:sldId id="354" r:id="rId19"/>
    <p:sldId id="355" r:id="rId20"/>
    <p:sldId id="356" r:id="rId21"/>
    <p:sldId id="357" r:id="rId22"/>
    <p:sldId id="358" r:id="rId23"/>
    <p:sldId id="336" r:id="rId24"/>
    <p:sldId id="337" r:id="rId25"/>
    <p:sldId id="338" r:id="rId26"/>
    <p:sldId id="339" r:id="rId27"/>
    <p:sldId id="340" r:id="rId28"/>
    <p:sldId id="365" r:id="rId29"/>
    <p:sldId id="366" r:id="rId30"/>
    <p:sldId id="341" r:id="rId31"/>
    <p:sldId id="290" r:id="rId32"/>
  </p:sldIdLst>
  <p:sldSz cx="9144000" cy="6858000" type="screen4x3"/>
  <p:notesSz cx="6797675" cy="9926638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19A7F"/>
    <a:srgbClr val="008F5A"/>
    <a:srgbClr val="009900"/>
    <a:srgbClr val="006600"/>
    <a:srgbClr val="077F38"/>
    <a:srgbClr val="FEE2FC"/>
    <a:srgbClr val="FFE5FE"/>
    <a:srgbClr val="F5E7F2"/>
    <a:srgbClr val="66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09" autoAdjust="0"/>
    <p:restoredTop sz="89928" autoAdjust="0"/>
  </p:normalViewPr>
  <p:slideViewPr>
    <p:cSldViewPr snapToGrid="0">
      <p:cViewPr>
        <p:scale>
          <a:sx n="70" d="100"/>
          <a:sy n="70" d="100"/>
        </p:scale>
        <p:origin x="-1560" y="-366"/>
      </p:cViewPr>
      <p:guideLst>
        <p:guide orient="horz" pos="3510"/>
        <p:guide pos="2847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 varScale="1">
        <p:scale>
          <a:sx n="81" d="100"/>
          <a:sy n="81" d="100"/>
        </p:scale>
        <p:origin x="-792" y="-78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0443" y="0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GB"/>
          </a:p>
        </p:txBody>
      </p:sp>
      <p:sp>
        <p:nvSpPr>
          <p:cNvPr id="2355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583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/>
          </a:p>
        </p:txBody>
      </p:sp>
      <p:sp>
        <p:nvSpPr>
          <p:cNvPr id="2355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0443" y="9428583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59FC070-340F-41AA-A672-C9DD49FD9B5B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474955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F1F620-6114-4417-B424-F8923C7DE57E}" type="datetimeFigureOut">
              <a:rPr lang="en-GB" smtClean="0"/>
              <a:t>22/09/2015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BCAC9E-C44F-4839-89F9-8AD6900DD5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81474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9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10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tabLst>
                <a:tab pos="723585" algn="l"/>
                <a:tab pos="1447170" algn="l"/>
                <a:tab pos="2170755" algn="l"/>
                <a:tab pos="2894340" algn="l"/>
              </a:tabLst>
              <a:defRPr sz="1200">
                <a:solidFill>
                  <a:schemeClr val="tx1"/>
                </a:solidFill>
                <a:latin typeface="Arial" charset="0"/>
              </a:defRPr>
            </a:lvl1pPr>
            <a:lvl2pPr marL="739384" indent="-284378">
              <a:tabLst>
                <a:tab pos="723585" algn="l"/>
                <a:tab pos="1447170" algn="l"/>
                <a:tab pos="2170755" algn="l"/>
                <a:tab pos="2894340" algn="l"/>
              </a:tabLst>
              <a:defRPr sz="1200">
                <a:solidFill>
                  <a:schemeClr val="tx1"/>
                </a:solidFill>
                <a:latin typeface="Arial" charset="0"/>
              </a:defRPr>
            </a:lvl2pPr>
            <a:lvl3pPr marL="1137514" indent="-227503">
              <a:tabLst>
                <a:tab pos="723585" algn="l"/>
                <a:tab pos="1447170" algn="l"/>
                <a:tab pos="2170755" algn="l"/>
                <a:tab pos="2894340" algn="l"/>
              </a:tabLst>
              <a:defRPr sz="1200">
                <a:solidFill>
                  <a:schemeClr val="tx1"/>
                </a:solidFill>
                <a:latin typeface="Arial" charset="0"/>
              </a:defRPr>
            </a:lvl3pPr>
            <a:lvl4pPr marL="1592519" indent="-227503">
              <a:tabLst>
                <a:tab pos="723585" algn="l"/>
                <a:tab pos="1447170" algn="l"/>
                <a:tab pos="2170755" algn="l"/>
                <a:tab pos="2894340" algn="l"/>
              </a:tabLst>
              <a:defRPr sz="1200">
                <a:solidFill>
                  <a:schemeClr val="tx1"/>
                </a:solidFill>
                <a:latin typeface="Arial" charset="0"/>
              </a:defRPr>
            </a:lvl4pPr>
            <a:lvl5pPr marL="2047524" indent="-227503">
              <a:tabLst>
                <a:tab pos="723585" algn="l"/>
                <a:tab pos="1447170" algn="l"/>
                <a:tab pos="2170755" algn="l"/>
                <a:tab pos="2894340" algn="l"/>
              </a:tabLst>
              <a:defRPr sz="1200">
                <a:solidFill>
                  <a:schemeClr val="tx1"/>
                </a:solidFill>
                <a:latin typeface="Arial" charset="0"/>
              </a:defRPr>
            </a:lvl5pPr>
            <a:lvl6pPr marL="2502530" indent="-227503" eaLnBrk="0" fontAlgn="base" hangingPunct="0">
              <a:spcBef>
                <a:spcPct val="30000"/>
              </a:spcBef>
              <a:spcAft>
                <a:spcPct val="0"/>
              </a:spcAft>
              <a:tabLst>
                <a:tab pos="723585" algn="l"/>
                <a:tab pos="1447170" algn="l"/>
                <a:tab pos="2170755" algn="l"/>
                <a:tab pos="2894340" algn="l"/>
              </a:tabLs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57535" indent="-227503" eaLnBrk="0" fontAlgn="base" hangingPunct="0">
              <a:spcBef>
                <a:spcPct val="30000"/>
              </a:spcBef>
              <a:spcAft>
                <a:spcPct val="0"/>
              </a:spcAft>
              <a:tabLst>
                <a:tab pos="723585" algn="l"/>
                <a:tab pos="1447170" algn="l"/>
                <a:tab pos="2170755" algn="l"/>
                <a:tab pos="2894340" algn="l"/>
              </a:tabLs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12541" indent="-227503" eaLnBrk="0" fontAlgn="base" hangingPunct="0">
              <a:spcBef>
                <a:spcPct val="30000"/>
              </a:spcBef>
              <a:spcAft>
                <a:spcPct val="0"/>
              </a:spcAft>
              <a:tabLst>
                <a:tab pos="723585" algn="l"/>
                <a:tab pos="1447170" algn="l"/>
                <a:tab pos="2170755" algn="l"/>
                <a:tab pos="2894340" algn="l"/>
              </a:tabLs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67546" indent="-227503" eaLnBrk="0" fontAlgn="base" hangingPunct="0">
              <a:spcBef>
                <a:spcPct val="30000"/>
              </a:spcBef>
              <a:spcAft>
                <a:spcPct val="0"/>
              </a:spcAft>
              <a:tabLst>
                <a:tab pos="723585" algn="l"/>
                <a:tab pos="1447170" algn="l"/>
                <a:tab pos="2170755" algn="l"/>
                <a:tab pos="2894340" algn="l"/>
              </a:tabLs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80664E8A-B59E-42AF-983C-E259FB45C869}" type="slidenum">
              <a:rPr lang="en-GB" altLang="en-US" smtClean="0">
                <a:solidFill>
                  <a:srgbClr val="000000"/>
                </a:solidFill>
                <a:latin typeface="Times New Roman" pitchFamily="18" charset="0"/>
                <a:ea typeface="Arial Unicode MS" pitchFamily="34" charset="-128"/>
                <a:cs typeface="Arial Unicode MS" pitchFamily="34" charset="-128"/>
              </a:rPr>
              <a:pPr/>
              <a:t>2</a:t>
            </a:fld>
            <a:endParaRPr lang="en-GB" altLang="en-US" smtClean="0">
              <a:solidFill>
                <a:srgbClr val="000000"/>
              </a:solidFill>
              <a:latin typeface="Times New Roman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529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37828" y="746281"/>
            <a:ext cx="4925167" cy="3718725"/>
          </a:xfrm>
          <a:ln/>
        </p:spPr>
      </p:sp>
      <p:sp>
        <p:nvSpPr>
          <p:cNvPr id="55300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906357" y="4715352"/>
            <a:ext cx="4983389" cy="4465006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spcBef>
                <a:spcPts val="448"/>
              </a:spcBef>
              <a:tabLst>
                <a:tab pos="0" algn="l"/>
                <a:tab pos="447107" algn="l"/>
                <a:tab pos="895792" algn="l"/>
                <a:tab pos="1344478" algn="l"/>
                <a:tab pos="1794744" algn="l"/>
                <a:tab pos="2243430" algn="l"/>
                <a:tab pos="2692116" algn="l"/>
                <a:tab pos="3142382" algn="l"/>
                <a:tab pos="3591068" algn="l"/>
                <a:tab pos="4039754" algn="l"/>
                <a:tab pos="4490019" algn="l"/>
                <a:tab pos="4938705" algn="l"/>
                <a:tab pos="5387391" algn="l"/>
                <a:tab pos="5837657" algn="l"/>
                <a:tab pos="6286343" algn="l"/>
                <a:tab pos="6735029" algn="l"/>
                <a:tab pos="7185294" algn="l"/>
                <a:tab pos="7633980" algn="l"/>
                <a:tab pos="8082666" algn="l"/>
                <a:tab pos="8532932" algn="l"/>
                <a:tab pos="8981618" algn="l"/>
              </a:tabLst>
            </a:pPr>
            <a:r>
              <a:rPr lang="en-GB" altLang="en-US" b="1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Emerald Group Publishing - background</a:t>
            </a:r>
          </a:p>
          <a:p>
            <a:pPr>
              <a:spcBef>
                <a:spcPts val="448"/>
              </a:spcBef>
              <a:tabLst>
                <a:tab pos="0" algn="l"/>
                <a:tab pos="447107" algn="l"/>
                <a:tab pos="895792" algn="l"/>
                <a:tab pos="1344478" algn="l"/>
                <a:tab pos="1794744" algn="l"/>
                <a:tab pos="2243430" algn="l"/>
                <a:tab pos="2692116" algn="l"/>
                <a:tab pos="3142382" algn="l"/>
                <a:tab pos="3591068" algn="l"/>
                <a:tab pos="4039754" algn="l"/>
                <a:tab pos="4490019" algn="l"/>
                <a:tab pos="4938705" algn="l"/>
                <a:tab pos="5387391" algn="l"/>
                <a:tab pos="5837657" algn="l"/>
                <a:tab pos="6286343" algn="l"/>
                <a:tab pos="6735029" algn="l"/>
                <a:tab pos="7185294" algn="l"/>
                <a:tab pos="7633980" algn="l"/>
                <a:tab pos="8082666" algn="l"/>
                <a:tab pos="8532932" algn="l"/>
                <a:tab pos="8981618" algn="l"/>
              </a:tabLst>
            </a:pPr>
            <a:r>
              <a:rPr lang="en-GB" altLang="en-US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Founded by academics, for academics. </a:t>
            </a:r>
          </a:p>
          <a:p>
            <a:pPr>
              <a:spcBef>
                <a:spcPts val="448"/>
              </a:spcBef>
              <a:tabLst>
                <a:tab pos="0" algn="l"/>
                <a:tab pos="447107" algn="l"/>
                <a:tab pos="895792" algn="l"/>
                <a:tab pos="1344478" algn="l"/>
                <a:tab pos="1794744" algn="l"/>
                <a:tab pos="2243430" algn="l"/>
                <a:tab pos="2692116" algn="l"/>
                <a:tab pos="3142382" algn="l"/>
                <a:tab pos="3591068" algn="l"/>
                <a:tab pos="4039754" algn="l"/>
                <a:tab pos="4490019" algn="l"/>
                <a:tab pos="4938705" algn="l"/>
                <a:tab pos="5387391" algn="l"/>
                <a:tab pos="5837657" algn="l"/>
                <a:tab pos="6286343" algn="l"/>
                <a:tab pos="6735029" algn="l"/>
                <a:tab pos="7185294" algn="l"/>
                <a:tab pos="7633980" algn="l"/>
                <a:tab pos="8082666" algn="l"/>
                <a:tab pos="8532932" algn="l"/>
                <a:tab pos="8981618" algn="l"/>
              </a:tabLst>
            </a:pPr>
            <a:r>
              <a:rPr lang="en-GB" altLang="en-US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Moved into book publishing in 2007. 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10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726745" algn="l"/>
                <a:tab pos="1453490" algn="l"/>
                <a:tab pos="2180234" algn="l"/>
                <a:tab pos="2906979" algn="l"/>
              </a:tabLst>
              <a:defRPr sz="1200">
                <a:solidFill>
                  <a:schemeClr val="tx1"/>
                </a:solidFill>
                <a:latin typeface="Arial" charset="0"/>
              </a:defRPr>
            </a:lvl1pPr>
            <a:lvl2pPr marL="745703" indent="-285959">
              <a:tabLst>
                <a:tab pos="726745" algn="l"/>
                <a:tab pos="1453490" algn="l"/>
                <a:tab pos="2180234" algn="l"/>
                <a:tab pos="2906979" algn="l"/>
              </a:tabLst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6993" indent="-229083">
              <a:tabLst>
                <a:tab pos="726745" algn="l"/>
                <a:tab pos="1453490" algn="l"/>
                <a:tab pos="2180234" algn="l"/>
                <a:tab pos="2906979" algn="l"/>
              </a:tabLst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5158" indent="-229083">
              <a:tabLst>
                <a:tab pos="726745" algn="l"/>
                <a:tab pos="1453490" algn="l"/>
                <a:tab pos="2180234" algn="l"/>
                <a:tab pos="2906979" algn="l"/>
              </a:tabLst>
              <a:defRPr sz="1200">
                <a:solidFill>
                  <a:schemeClr val="tx1"/>
                </a:solidFill>
                <a:latin typeface="Arial" charset="0"/>
              </a:defRPr>
            </a:lvl4pPr>
            <a:lvl5pPr marL="2064904" indent="-229083">
              <a:tabLst>
                <a:tab pos="726745" algn="l"/>
                <a:tab pos="1453490" algn="l"/>
                <a:tab pos="2180234" algn="l"/>
                <a:tab pos="2906979" algn="l"/>
              </a:tabLst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9909" indent="-229083" eaLnBrk="0" fontAlgn="base" hangingPunct="0">
              <a:spcBef>
                <a:spcPct val="30000"/>
              </a:spcBef>
              <a:spcAft>
                <a:spcPct val="0"/>
              </a:spcAft>
              <a:tabLst>
                <a:tab pos="726745" algn="l"/>
                <a:tab pos="1453490" algn="l"/>
                <a:tab pos="2180234" algn="l"/>
                <a:tab pos="2906979" algn="l"/>
              </a:tabLs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4915" indent="-229083" eaLnBrk="0" fontAlgn="base" hangingPunct="0">
              <a:spcBef>
                <a:spcPct val="30000"/>
              </a:spcBef>
              <a:spcAft>
                <a:spcPct val="0"/>
              </a:spcAft>
              <a:tabLst>
                <a:tab pos="726745" algn="l"/>
                <a:tab pos="1453490" algn="l"/>
                <a:tab pos="2180234" algn="l"/>
                <a:tab pos="2906979" algn="l"/>
              </a:tabLs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920" indent="-229083" eaLnBrk="0" fontAlgn="base" hangingPunct="0">
              <a:spcBef>
                <a:spcPct val="30000"/>
              </a:spcBef>
              <a:spcAft>
                <a:spcPct val="0"/>
              </a:spcAft>
              <a:tabLst>
                <a:tab pos="726745" algn="l"/>
                <a:tab pos="1453490" algn="l"/>
                <a:tab pos="2180234" algn="l"/>
                <a:tab pos="2906979" algn="l"/>
              </a:tabLs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4925" indent="-229083" eaLnBrk="0" fontAlgn="base" hangingPunct="0">
              <a:spcBef>
                <a:spcPct val="30000"/>
              </a:spcBef>
              <a:spcAft>
                <a:spcPct val="0"/>
              </a:spcAft>
              <a:tabLst>
                <a:tab pos="726745" algn="l"/>
                <a:tab pos="1453490" algn="l"/>
                <a:tab pos="2180234" algn="l"/>
                <a:tab pos="2906979" algn="l"/>
              </a:tabLs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E6D246D6-BA9D-4DBD-B4C6-9D406448F34D}" type="slidenum">
              <a:rPr lang="en-GB" altLang="en-US" smtClean="0">
                <a:solidFill>
                  <a:srgbClr val="000000"/>
                </a:solidFill>
                <a:latin typeface="Times New Roman" pitchFamily="18" charset="0"/>
                <a:ea typeface="Arial Unicode MS" pitchFamily="34" charset="-128"/>
                <a:cs typeface="Arial Unicode MS" pitchFamily="34" charset="-128"/>
              </a:rPr>
              <a:pPr/>
              <a:t>3</a:t>
            </a:fld>
            <a:endParaRPr lang="en-GB" altLang="en-US" smtClean="0">
              <a:solidFill>
                <a:srgbClr val="000000"/>
              </a:solidFill>
              <a:latin typeface="Times New Roman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632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39402" y="746281"/>
            <a:ext cx="4922020" cy="3718725"/>
          </a:xfrm>
          <a:ln/>
        </p:spPr>
      </p:sp>
      <p:sp>
        <p:nvSpPr>
          <p:cNvPr id="56324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906357" y="4715352"/>
            <a:ext cx="4983389" cy="4465006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spcBef>
                <a:spcPts val="448"/>
              </a:spcBef>
              <a:tabLst>
                <a:tab pos="0" algn="l"/>
                <a:tab pos="448686" algn="l"/>
                <a:tab pos="900532" algn="l"/>
                <a:tab pos="1350798" algn="l"/>
                <a:tab pos="1802644" algn="l"/>
                <a:tab pos="2252909" algn="l"/>
                <a:tab pos="2704755" algn="l"/>
                <a:tab pos="3155021" algn="l"/>
                <a:tab pos="3606867" algn="l"/>
                <a:tab pos="4057132" algn="l"/>
                <a:tab pos="4508978" algn="l"/>
                <a:tab pos="4959244" algn="l"/>
                <a:tab pos="5411089" algn="l"/>
                <a:tab pos="5861355" algn="l"/>
                <a:tab pos="6313200" algn="l"/>
                <a:tab pos="6763467" algn="l"/>
                <a:tab pos="7215312" algn="l"/>
                <a:tab pos="7665578" algn="l"/>
                <a:tab pos="8117423" algn="l"/>
                <a:tab pos="8567690" algn="l"/>
                <a:tab pos="9019535" algn="l"/>
              </a:tabLst>
            </a:pPr>
            <a:r>
              <a:rPr lang="en-GB" altLang="en-US" b="1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Emerald Group Publishing - background</a:t>
            </a:r>
          </a:p>
          <a:p>
            <a:pPr>
              <a:spcBef>
                <a:spcPts val="448"/>
              </a:spcBef>
              <a:tabLst>
                <a:tab pos="0" algn="l"/>
                <a:tab pos="448686" algn="l"/>
                <a:tab pos="900532" algn="l"/>
                <a:tab pos="1350798" algn="l"/>
                <a:tab pos="1802644" algn="l"/>
                <a:tab pos="2252909" algn="l"/>
                <a:tab pos="2704755" algn="l"/>
                <a:tab pos="3155021" algn="l"/>
                <a:tab pos="3606867" algn="l"/>
                <a:tab pos="4057132" algn="l"/>
                <a:tab pos="4508978" algn="l"/>
                <a:tab pos="4959244" algn="l"/>
                <a:tab pos="5411089" algn="l"/>
                <a:tab pos="5861355" algn="l"/>
                <a:tab pos="6313200" algn="l"/>
                <a:tab pos="6763467" algn="l"/>
                <a:tab pos="7215312" algn="l"/>
                <a:tab pos="7665578" algn="l"/>
                <a:tab pos="8117423" algn="l"/>
                <a:tab pos="8567690" algn="l"/>
                <a:tab pos="9019535" algn="l"/>
              </a:tabLst>
            </a:pPr>
            <a:r>
              <a:rPr lang="en-GB" altLang="en-US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Founded by academics, for academics. 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10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726745" algn="l"/>
                <a:tab pos="1453490" algn="l"/>
                <a:tab pos="2180234" algn="l"/>
                <a:tab pos="2906979" algn="l"/>
              </a:tabLst>
              <a:defRPr sz="1200">
                <a:solidFill>
                  <a:schemeClr val="tx1"/>
                </a:solidFill>
                <a:latin typeface="Arial" charset="0"/>
              </a:defRPr>
            </a:lvl1pPr>
            <a:lvl2pPr marL="745703" indent="-285959">
              <a:tabLst>
                <a:tab pos="726745" algn="l"/>
                <a:tab pos="1453490" algn="l"/>
                <a:tab pos="2180234" algn="l"/>
                <a:tab pos="2906979" algn="l"/>
              </a:tabLst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6993" indent="-229083">
              <a:tabLst>
                <a:tab pos="726745" algn="l"/>
                <a:tab pos="1453490" algn="l"/>
                <a:tab pos="2180234" algn="l"/>
                <a:tab pos="2906979" algn="l"/>
              </a:tabLst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5158" indent="-229083">
              <a:tabLst>
                <a:tab pos="726745" algn="l"/>
                <a:tab pos="1453490" algn="l"/>
                <a:tab pos="2180234" algn="l"/>
                <a:tab pos="2906979" algn="l"/>
              </a:tabLst>
              <a:defRPr sz="1200">
                <a:solidFill>
                  <a:schemeClr val="tx1"/>
                </a:solidFill>
                <a:latin typeface="Arial" charset="0"/>
              </a:defRPr>
            </a:lvl4pPr>
            <a:lvl5pPr marL="2064904" indent="-229083">
              <a:tabLst>
                <a:tab pos="726745" algn="l"/>
                <a:tab pos="1453490" algn="l"/>
                <a:tab pos="2180234" algn="l"/>
                <a:tab pos="2906979" algn="l"/>
              </a:tabLst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9909" indent="-229083" eaLnBrk="0" fontAlgn="base" hangingPunct="0">
              <a:spcBef>
                <a:spcPct val="30000"/>
              </a:spcBef>
              <a:spcAft>
                <a:spcPct val="0"/>
              </a:spcAft>
              <a:tabLst>
                <a:tab pos="726745" algn="l"/>
                <a:tab pos="1453490" algn="l"/>
                <a:tab pos="2180234" algn="l"/>
                <a:tab pos="2906979" algn="l"/>
              </a:tabLs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4915" indent="-229083" eaLnBrk="0" fontAlgn="base" hangingPunct="0">
              <a:spcBef>
                <a:spcPct val="30000"/>
              </a:spcBef>
              <a:spcAft>
                <a:spcPct val="0"/>
              </a:spcAft>
              <a:tabLst>
                <a:tab pos="726745" algn="l"/>
                <a:tab pos="1453490" algn="l"/>
                <a:tab pos="2180234" algn="l"/>
                <a:tab pos="2906979" algn="l"/>
              </a:tabLs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920" indent="-229083" eaLnBrk="0" fontAlgn="base" hangingPunct="0">
              <a:spcBef>
                <a:spcPct val="30000"/>
              </a:spcBef>
              <a:spcAft>
                <a:spcPct val="0"/>
              </a:spcAft>
              <a:tabLst>
                <a:tab pos="726745" algn="l"/>
                <a:tab pos="1453490" algn="l"/>
                <a:tab pos="2180234" algn="l"/>
                <a:tab pos="2906979" algn="l"/>
              </a:tabLs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4925" indent="-229083" eaLnBrk="0" fontAlgn="base" hangingPunct="0">
              <a:spcBef>
                <a:spcPct val="30000"/>
              </a:spcBef>
              <a:spcAft>
                <a:spcPct val="0"/>
              </a:spcAft>
              <a:tabLst>
                <a:tab pos="726745" algn="l"/>
                <a:tab pos="1453490" algn="l"/>
                <a:tab pos="2180234" algn="l"/>
                <a:tab pos="2906979" algn="l"/>
              </a:tabLs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6FAD1429-231B-40BC-9F7E-FBB2D1F206C6}" type="slidenum">
              <a:rPr lang="en-GB" altLang="en-US" smtClean="0">
                <a:solidFill>
                  <a:srgbClr val="000000"/>
                </a:solidFill>
                <a:latin typeface="Times New Roman" pitchFamily="18" charset="0"/>
                <a:ea typeface="Arial Unicode MS" pitchFamily="34" charset="-128"/>
                <a:cs typeface="Arial Unicode MS" pitchFamily="34" charset="-128"/>
              </a:rPr>
              <a:pPr/>
              <a:t>4</a:t>
            </a:fld>
            <a:endParaRPr lang="en-GB" altLang="en-US" smtClean="0">
              <a:solidFill>
                <a:srgbClr val="000000"/>
              </a:solidFill>
              <a:latin typeface="Times New Roman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734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20750" y="746125"/>
            <a:ext cx="4959350" cy="3719513"/>
          </a:xfrm>
          <a:ln/>
        </p:spPr>
      </p:sp>
      <p:sp>
        <p:nvSpPr>
          <p:cNvPr id="57348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906357" y="4715352"/>
            <a:ext cx="4983389" cy="4465006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spcBef>
                <a:spcPts val="448"/>
              </a:spcBef>
              <a:tabLst>
                <a:tab pos="0" algn="l"/>
                <a:tab pos="448686" algn="l"/>
                <a:tab pos="900532" algn="l"/>
                <a:tab pos="1350798" algn="l"/>
                <a:tab pos="1802644" algn="l"/>
                <a:tab pos="2252909" algn="l"/>
                <a:tab pos="2704755" algn="l"/>
                <a:tab pos="3155021" algn="l"/>
                <a:tab pos="3606867" algn="l"/>
                <a:tab pos="4057132" algn="l"/>
                <a:tab pos="4508978" algn="l"/>
                <a:tab pos="4959244" algn="l"/>
                <a:tab pos="5411089" algn="l"/>
                <a:tab pos="5861355" algn="l"/>
                <a:tab pos="6313200" algn="l"/>
                <a:tab pos="6763467" algn="l"/>
                <a:tab pos="7215312" algn="l"/>
                <a:tab pos="7665578" algn="l"/>
                <a:tab pos="8117423" algn="l"/>
                <a:tab pos="8567690" algn="l"/>
                <a:tab pos="9019535" algn="l"/>
              </a:tabLst>
            </a:pPr>
            <a:r>
              <a:rPr lang="en-GB" altLang="en-US" b="1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Emerald Group Publishing - background</a:t>
            </a:r>
          </a:p>
          <a:p>
            <a:pPr>
              <a:spcBef>
                <a:spcPts val="448"/>
              </a:spcBef>
              <a:tabLst>
                <a:tab pos="0" algn="l"/>
                <a:tab pos="448686" algn="l"/>
                <a:tab pos="900532" algn="l"/>
                <a:tab pos="1350798" algn="l"/>
                <a:tab pos="1802644" algn="l"/>
                <a:tab pos="2252909" algn="l"/>
                <a:tab pos="2704755" algn="l"/>
                <a:tab pos="3155021" algn="l"/>
                <a:tab pos="3606867" algn="l"/>
                <a:tab pos="4057132" algn="l"/>
                <a:tab pos="4508978" algn="l"/>
                <a:tab pos="4959244" algn="l"/>
                <a:tab pos="5411089" algn="l"/>
                <a:tab pos="5861355" algn="l"/>
                <a:tab pos="6313200" algn="l"/>
                <a:tab pos="6763467" algn="l"/>
                <a:tab pos="7215312" algn="l"/>
                <a:tab pos="7665578" algn="l"/>
                <a:tab pos="8117423" algn="l"/>
                <a:tab pos="8567690" algn="l"/>
                <a:tab pos="9019535" algn="l"/>
              </a:tabLst>
            </a:pPr>
            <a:r>
              <a:rPr lang="en-GB" altLang="en-US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Founded by academics, for academics. Moved into book publishing in 2007 after acquisition of books from Elseiver.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837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GB" altLang="en-US" smtClean="0">
                <a:latin typeface="Arial" charset="0"/>
              </a:rPr>
              <a:t>global company offices all around the world</a:t>
            </a:r>
            <a:endParaRPr lang="en-GB" altLang="en-US" smtClean="0">
              <a:latin typeface="Arial" charset="0"/>
              <a:ea typeface="Arial Unicode MS" pitchFamily="34" charset="-128"/>
              <a:cs typeface="Arial Unicode MS" pitchFamily="34" charset="-128"/>
            </a:endParaRPr>
          </a:p>
          <a:p>
            <a:endParaRPr lang="en-GB" altLang="en-US" smtClean="0">
              <a:latin typeface="Arial" charset="0"/>
            </a:endParaRPr>
          </a:p>
        </p:txBody>
      </p:sp>
      <p:sp>
        <p:nvSpPr>
          <p:cNvPr id="583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tabLst>
                <a:tab pos="726745" algn="l"/>
                <a:tab pos="1453490" algn="l"/>
                <a:tab pos="2180234" algn="l"/>
                <a:tab pos="2906979" algn="l"/>
              </a:tabLst>
              <a:defRPr sz="1200">
                <a:solidFill>
                  <a:schemeClr val="tx1"/>
                </a:solidFill>
                <a:latin typeface="Arial" charset="0"/>
              </a:defRPr>
            </a:lvl1pPr>
            <a:lvl2pPr marL="739384" indent="-284378">
              <a:tabLst>
                <a:tab pos="726745" algn="l"/>
                <a:tab pos="1453490" algn="l"/>
                <a:tab pos="2180234" algn="l"/>
                <a:tab pos="2906979" algn="l"/>
              </a:tabLst>
              <a:defRPr sz="1200">
                <a:solidFill>
                  <a:schemeClr val="tx1"/>
                </a:solidFill>
                <a:latin typeface="Arial" charset="0"/>
              </a:defRPr>
            </a:lvl2pPr>
            <a:lvl3pPr marL="1137514" indent="-227503">
              <a:tabLst>
                <a:tab pos="726745" algn="l"/>
                <a:tab pos="1453490" algn="l"/>
                <a:tab pos="2180234" algn="l"/>
                <a:tab pos="2906979" algn="l"/>
              </a:tabLst>
              <a:defRPr sz="1200">
                <a:solidFill>
                  <a:schemeClr val="tx1"/>
                </a:solidFill>
                <a:latin typeface="Arial" charset="0"/>
              </a:defRPr>
            </a:lvl3pPr>
            <a:lvl4pPr marL="1592519" indent="-227503">
              <a:tabLst>
                <a:tab pos="726745" algn="l"/>
                <a:tab pos="1453490" algn="l"/>
                <a:tab pos="2180234" algn="l"/>
                <a:tab pos="2906979" algn="l"/>
              </a:tabLst>
              <a:defRPr sz="1200">
                <a:solidFill>
                  <a:schemeClr val="tx1"/>
                </a:solidFill>
                <a:latin typeface="Arial" charset="0"/>
              </a:defRPr>
            </a:lvl4pPr>
            <a:lvl5pPr marL="2047524" indent="-227503">
              <a:tabLst>
                <a:tab pos="726745" algn="l"/>
                <a:tab pos="1453490" algn="l"/>
                <a:tab pos="2180234" algn="l"/>
                <a:tab pos="2906979" algn="l"/>
              </a:tabLst>
              <a:defRPr sz="1200">
                <a:solidFill>
                  <a:schemeClr val="tx1"/>
                </a:solidFill>
                <a:latin typeface="Arial" charset="0"/>
              </a:defRPr>
            </a:lvl5pPr>
            <a:lvl6pPr marL="2502530" indent="-227503" eaLnBrk="0" fontAlgn="base" hangingPunct="0">
              <a:spcBef>
                <a:spcPct val="30000"/>
              </a:spcBef>
              <a:spcAft>
                <a:spcPct val="0"/>
              </a:spcAft>
              <a:tabLst>
                <a:tab pos="726745" algn="l"/>
                <a:tab pos="1453490" algn="l"/>
                <a:tab pos="2180234" algn="l"/>
                <a:tab pos="2906979" algn="l"/>
              </a:tabLs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57535" indent="-227503" eaLnBrk="0" fontAlgn="base" hangingPunct="0">
              <a:spcBef>
                <a:spcPct val="30000"/>
              </a:spcBef>
              <a:spcAft>
                <a:spcPct val="0"/>
              </a:spcAft>
              <a:tabLst>
                <a:tab pos="726745" algn="l"/>
                <a:tab pos="1453490" algn="l"/>
                <a:tab pos="2180234" algn="l"/>
                <a:tab pos="2906979" algn="l"/>
              </a:tabLs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12541" indent="-227503" eaLnBrk="0" fontAlgn="base" hangingPunct="0">
              <a:spcBef>
                <a:spcPct val="30000"/>
              </a:spcBef>
              <a:spcAft>
                <a:spcPct val="0"/>
              </a:spcAft>
              <a:tabLst>
                <a:tab pos="726745" algn="l"/>
                <a:tab pos="1453490" algn="l"/>
                <a:tab pos="2180234" algn="l"/>
                <a:tab pos="2906979" algn="l"/>
              </a:tabLs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67546" indent="-227503" eaLnBrk="0" fontAlgn="base" hangingPunct="0">
              <a:spcBef>
                <a:spcPct val="30000"/>
              </a:spcBef>
              <a:spcAft>
                <a:spcPct val="0"/>
              </a:spcAft>
              <a:tabLst>
                <a:tab pos="726745" algn="l"/>
                <a:tab pos="1453490" algn="l"/>
                <a:tab pos="2180234" algn="l"/>
                <a:tab pos="2906979" algn="l"/>
              </a:tabLs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A8AA6851-57E4-4950-8C60-01405CEBA8B2}" type="slidenum">
              <a:rPr lang="en-GB" altLang="en-US" smtClean="0">
                <a:solidFill>
                  <a:srgbClr val="000000"/>
                </a:solidFill>
                <a:latin typeface="Times New Roman" pitchFamily="18" charset="0"/>
                <a:ea typeface="Arial Unicode MS" pitchFamily="34" charset="-128"/>
                <a:cs typeface="Arial Unicode MS" pitchFamily="34" charset="-128"/>
              </a:rPr>
              <a:pPr/>
              <a:t>5</a:t>
            </a:fld>
            <a:endParaRPr lang="en-GB" altLang="en-US" smtClean="0">
              <a:solidFill>
                <a:srgbClr val="000000"/>
              </a:solidFill>
              <a:latin typeface="Times New Roman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10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tabLst>
                <a:tab pos="726745" algn="l"/>
                <a:tab pos="1453490" algn="l"/>
                <a:tab pos="2180234" algn="l"/>
                <a:tab pos="2906979" algn="l"/>
              </a:tabLst>
              <a:defRPr sz="1200">
                <a:solidFill>
                  <a:schemeClr val="tx1"/>
                </a:solidFill>
                <a:latin typeface="Arial" charset="0"/>
              </a:defRPr>
            </a:lvl1pPr>
            <a:lvl2pPr marL="739384" indent="-284378">
              <a:tabLst>
                <a:tab pos="726745" algn="l"/>
                <a:tab pos="1453490" algn="l"/>
                <a:tab pos="2180234" algn="l"/>
                <a:tab pos="2906979" algn="l"/>
              </a:tabLst>
              <a:defRPr sz="1200">
                <a:solidFill>
                  <a:schemeClr val="tx1"/>
                </a:solidFill>
                <a:latin typeface="Arial" charset="0"/>
              </a:defRPr>
            </a:lvl2pPr>
            <a:lvl3pPr marL="1137514" indent="-227503">
              <a:tabLst>
                <a:tab pos="726745" algn="l"/>
                <a:tab pos="1453490" algn="l"/>
                <a:tab pos="2180234" algn="l"/>
                <a:tab pos="2906979" algn="l"/>
              </a:tabLst>
              <a:defRPr sz="1200">
                <a:solidFill>
                  <a:schemeClr val="tx1"/>
                </a:solidFill>
                <a:latin typeface="Arial" charset="0"/>
              </a:defRPr>
            </a:lvl3pPr>
            <a:lvl4pPr marL="1592519" indent="-227503">
              <a:tabLst>
                <a:tab pos="726745" algn="l"/>
                <a:tab pos="1453490" algn="l"/>
                <a:tab pos="2180234" algn="l"/>
                <a:tab pos="2906979" algn="l"/>
              </a:tabLst>
              <a:defRPr sz="1200">
                <a:solidFill>
                  <a:schemeClr val="tx1"/>
                </a:solidFill>
                <a:latin typeface="Arial" charset="0"/>
              </a:defRPr>
            </a:lvl4pPr>
            <a:lvl5pPr marL="2047524" indent="-227503">
              <a:tabLst>
                <a:tab pos="726745" algn="l"/>
                <a:tab pos="1453490" algn="l"/>
                <a:tab pos="2180234" algn="l"/>
                <a:tab pos="2906979" algn="l"/>
              </a:tabLst>
              <a:defRPr sz="1200">
                <a:solidFill>
                  <a:schemeClr val="tx1"/>
                </a:solidFill>
                <a:latin typeface="Arial" charset="0"/>
              </a:defRPr>
            </a:lvl5pPr>
            <a:lvl6pPr marL="2502530" indent="-227503" eaLnBrk="0" fontAlgn="base" hangingPunct="0">
              <a:spcBef>
                <a:spcPct val="30000"/>
              </a:spcBef>
              <a:spcAft>
                <a:spcPct val="0"/>
              </a:spcAft>
              <a:tabLst>
                <a:tab pos="726745" algn="l"/>
                <a:tab pos="1453490" algn="l"/>
                <a:tab pos="2180234" algn="l"/>
                <a:tab pos="2906979" algn="l"/>
              </a:tabLs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57535" indent="-227503" eaLnBrk="0" fontAlgn="base" hangingPunct="0">
              <a:spcBef>
                <a:spcPct val="30000"/>
              </a:spcBef>
              <a:spcAft>
                <a:spcPct val="0"/>
              </a:spcAft>
              <a:tabLst>
                <a:tab pos="726745" algn="l"/>
                <a:tab pos="1453490" algn="l"/>
                <a:tab pos="2180234" algn="l"/>
                <a:tab pos="2906979" algn="l"/>
              </a:tabLs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12541" indent="-227503" eaLnBrk="0" fontAlgn="base" hangingPunct="0">
              <a:spcBef>
                <a:spcPct val="30000"/>
              </a:spcBef>
              <a:spcAft>
                <a:spcPct val="0"/>
              </a:spcAft>
              <a:tabLst>
                <a:tab pos="726745" algn="l"/>
                <a:tab pos="1453490" algn="l"/>
                <a:tab pos="2180234" algn="l"/>
                <a:tab pos="2906979" algn="l"/>
              </a:tabLs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67546" indent="-227503" eaLnBrk="0" fontAlgn="base" hangingPunct="0">
              <a:spcBef>
                <a:spcPct val="30000"/>
              </a:spcBef>
              <a:spcAft>
                <a:spcPct val="0"/>
              </a:spcAft>
              <a:tabLst>
                <a:tab pos="726745" algn="l"/>
                <a:tab pos="1453490" algn="l"/>
                <a:tab pos="2180234" algn="l"/>
                <a:tab pos="2906979" algn="l"/>
              </a:tabLs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B9415F03-CC93-4720-882F-A016779B35C7}" type="slidenum">
              <a:rPr lang="en-GB" altLang="en-US" smtClean="0">
                <a:solidFill>
                  <a:srgbClr val="000000"/>
                </a:solidFill>
                <a:latin typeface="Times New Roman" pitchFamily="18" charset="0"/>
                <a:ea typeface="Arial Unicode MS" pitchFamily="34" charset="-128"/>
                <a:cs typeface="Arial Unicode MS" pitchFamily="34" charset="-128"/>
              </a:rPr>
              <a:pPr/>
              <a:t>6</a:t>
            </a:fld>
            <a:endParaRPr lang="en-GB" altLang="en-US" smtClean="0">
              <a:solidFill>
                <a:srgbClr val="000000"/>
              </a:solidFill>
              <a:latin typeface="Times New Roman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60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34681" y="744696"/>
            <a:ext cx="4928314" cy="3721895"/>
          </a:xfrm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79768" y="4715351"/>
            <a:ext cx="5438140" cy="4466591"/>
          </a:xfrm>
          <a:noFill/>
        </p:spPr>
        <p:txBody>
          <a:bodyPr/>
          <a:lstStyle/>
          <a:p>
            <a:endParaRPr lang="en-US" alt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BCAC9E-C44F-4839-89F9-8AD6900DD5B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30014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349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>
              <a:latin typeface="Arial" charset="0"/>
            </a:endParaRPr>
          </a:p>
        </p:txBody>
      </p:sp>
      <p:sp>
        <p:nvSpPr>
          <p:cNvPr id="6349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charset="0"/>
              </a:defRPr>
            </a:lvl1pPr>
            <a:lvl2pPr marL="739384" indent="-284378">
              <a:defRPr sz="1200">
                <a:solidFill>
                  <a:schemeClr val="tx1"/>
                </a:solidFill>
                <a:latin typeface="Arial" charset="0"/>
              </a:defRPr>
            </a:lvl2pPr>
            <a:lvl3pPr marL="1137514" indent="-227503">
              <a:defRPr sz="1200">
                <a:solidFill>
                  <a:schemeClr val="tx1"/>
                </a:solidFill>
                <a:latin typeface="Arial" charset="0"/>
              </a:defRPr>
            </a:lvl3pPr>
            <a:lvl4pPr marL="1592519" indent="-227503">
              <a:defRPr sz="1200">
                <a:solidFill>
                  <a:schemeClr val="tx1"/>
                </a:solidFill>
                <a:latin typeface="Arial" charset="0"/>
              </a:defRPr>
            </a:lvl4pPr>
            <a:lvl5pPr marL="2047524" indent="-227503">
              <a:defRPr sz="1200">
                <a:solidFill>
                  <a:schemeClr val="tx1"/>
                </a:solidFill>
                <a:latin typeface="Arial" charset="0"/>
              </a:defRPr>
            </a:lvl5pPr>
            <a:lvl6pPr marL="2502530" indent="-22750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57535" indent="-22750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12541" indent="-22750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67546" indent="-22750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B89536C1-E439-4F4A-95AA-B717CCC7DF93}" type="slidenum">
              <a:rPr lang="en-US" altLang="en-US" smtClean="0"/>
              <a:pPr/>
              <a:t>8</a:t>
            </a:fld>
            <a:endParaRPr lang="en-US" alt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BCAC9E-C44F-4839-89F9-8AD6900DD5B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67217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BCAC9E-C44F-4839-89F9-8AD6900DD5B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797789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BCAC9E-C44F-4839-89F9-8AD6900DD5B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68673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30000"/>
              </a:spcBef>
            </a:pPr>
            <a:endParaRPr lang="en-GB" sz="12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BCAC9E-C44F-4839-89F9-8AD6900DD5B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047294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BCAC9E-C44F-4839-89F9-8AD6900DD5BB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300143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2707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>
              <a:latin typeface="Arial" charset="0"/>
            </a:endParaRPr>
          </a:p>
        </p:txBody>
      </p:sp>
      <p:sp>
        <p:nvSpPr>
          <p:cNvPr id="7270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charset="0"/>
              </a:defRPr>
            </a:lvl1pPr>
            <a:lvl2pPr marL="739384" indent="-284378">
              <a:defRPr sz="1200">
                <a:solidFill>
                  <a:schemeClr val="tx1"/>
                </a:solidFill>
                <a:latin typeface="Arial" charset="0"/>
              </a:defRPr>
            </a:lvl2pPr>
            <a:lvl3pPr marL="1137514" indent="-227503">
              <a:defRPr sz="1200">
                <a:solidFill>
                  <a:schemeClr val="tx1"/>
                </a:solidFill>
                <a:latin typeface="Arial" charset="0"/>
              </a:defRPr>
            </a:lvl3pPr>
            <a:lvl4pPr marL="1592519" indent="-227503">
              <a:defRPr sz="1200">
                <a:solidFill>
                  <a:schemeClr val="tx1"/>
                </a:solidFill>
                <a:latin typeface="Arial" charset="0"/>
              </a:defRPr>
            </a:lvl4pPr>
            <a:lvl5pPr marL="2047524" indent="-227503">
              <a:defRPr sz="1200">
                <a:solidFill>
                  <a:schemeClr val="tx1"/>
                </a:solidFill>
                <a:latin typeface="Arial" charset="0"/>
              </a:defRPr>
            </a:lvl5pPr>
            <a:lvl6pPr marL="2502530" indent="-22750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57535" indent="-22750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12541" indent="-22750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67546" indent="-22750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2088407C-1E24-4478-BB1C-3CD21A995A0D}" type="slidenum">
              <a:rPr lang="en-US" altLang="en-US" smtClean="0"/>
              <a:pPr/>
              <a:t>18</a:t>
            </a:fld>
            <a:endParaRPr lang="en-US" alt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>
            <a:noFill/>
          </a:ln>
          <a:extLst>
            <a:ext uri="{91240B29-F687-4F45-9708-019B960494DF}">
              <a14:hiddenLine xmlns:a14="http://schemas.microsoft.com/office/drawing/2010/main" w="1" cmpd="sng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73731" name="Rectangle 3"/>
          <p:cNvSpPr>
            <a:spLocks noGrp="1" noRot="1" noChangeArrowheads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" cmpd="sng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zh-CN" altLang="en-US" smtClean="0">
                <a:latin typeface="Arial" charset="0"/>
              </a:rPr>
              <a:t>只用简单注册一下就能获得上述的个性化服务功能，需要特别注意的是邮箱地址一定要填写常用、准确的地址，因为所有的服务都是通过邮件传递的，另外中国地区请勾选“People's Republic of China”。</a:t>
            </a:r>
            <a:endParaRPr lang="en-US" altLang="en-US" smtClean="0">
              <a:latin typeface="Arial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4755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>
              <a:latin typeface="Arial" charset="0"/>
            </a:endParaRPr>
          </a:p>
        </p:txBody>
      </p:sp>
      <p:sp>
        <p:nvSpPr>
          <p:cNvPr id="747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charset="0"/>
              </a:defRPr>
            </a:lvl1pPr>
            <a:lvl2pPr marL="739384" indent="-284378">
              <a:defRPr sz="1200">
                <a:solidFill>
                  <a:schemeClr val="tx1"/>
                </a:solidFill>
                <a:latin typeface="Arial" charset="0"/>
              </a:defRPr>
            </a:lvl2pPr>
            <a:lvl3pPr marL="1137514" indent="-227503">
              <a:defRPr sz="1200">
                <a:solidFill>
                  <a:schemeClr val="tx1"/>
                </a:solidFill>
                <a:latin typeface="Arial" charset="0"/>
              </a:defRPr>
            </a:lvl3pPr>
            <a:lvl4pPr marL="1592519" indent="-227503">
              <a:defRPr sz="1200">
                <a:solidFill>
                  <a:schemeClr val="tx1"/>
                </a:solidFill>
                <a:latin typeface="Arial" charset="0"/>
              </a:defRPr>
            </a:lvl4pPr>
            <a:lvl5pPr marL="2047524" indent="-227503">
              <a:defRPr sz="1200">
                <a:solidFill>
                  <a:schemeClr val="tx1"/>
                </a:solidFill>
                <a:latin typeface="Arial" charset="0"/>
              </a:defRPr>
            </a:lvl5pPr>
            <a:lvl6pPr marL="2502530" indent="-22750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57535" indent="-22750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12541" indent="-22750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67546" indent="-22750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80A9B992-9B88-45D5-B738-8C25C3C28914}" type="slidenum">
              <a:rPr lang="en-US" altLang="en-US" smtClean="0"/>
              <a:pPr/>
              <a:t>20</a:t>
            </a:fld>
            <a:endParaRPr lang="en-US" alt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5779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>
              <a:latin typeface="Arial" charset="0"/>
            </a:endParaRPr>
          </a:p>
        </p:txBody>
      </p:sp>
      <p:sp>
        <p:nvSpPr>
          <p:cNvPr id="7578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charset="0"/>
              </a:defRPr>
            </a:lvl1pPr>
            <a:lvl2pPr marL="739384" indent="-284378">
              <a:defRPr sz="1200">
                <a:solidFill>
                  <a:schemeClr val="tx1"/>
                </a:solidFill>
                <a:latin typeface="Arial" charset="0"/>
              </a:defRPr>
            </a:lvl2pPr>
            <a:lvl3pPr marL="1137514" indent="-227503">
              <a:defRPr sz="1200">
                <a:solidFill>
                  <a:schemeClr val="tx1"/>
                </a:solidFill>
                <a:latin typeface="Arial" charset="0"/>
              </a:defRPr>
            </a:lvl3pPr>
            <a:lvl4pPr marL="1592519" indent="-227503">
              <a:defRPr sz="1200">
                <a:solidFill>
                  <a:schemeClr val="tx1"/>
                </a:solidFill>
                <a:latin typeface="Arial" charset="0"/>
              </a:defRPr>
            </a:lvl4pPr>
            <a:lvl5pPr marL="2047524" indent="-227503">
              <a:defRPr sz="1200">
                <a:solidFill>
                  <a:schemeClr val="tx1"/>
                </a:solidFill>
                <a:latin typeface="Arial" charset="0"/>
              </a:defRPr>
            </a:lvl5pPr>
            <a:lvl6pPr marL="2502530" indent="-22750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57535" indent="-22750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12541" indent="-22750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67546" indent="-22750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936F5C17-01F4-453A-8D55-4E3662D757CA}" type="slidenum">
              <a:rPr lang="en-US" altLang="en-US" smtClean="0"/>
              <a:pPr/>
              <a:t>21</a:t>
            </a:fld>
            <a:endParaRPr lang="en-US" altLang="en-U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6803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>
              <a:latin typeface="Arial" charset="0"/>
            </a:endParaRPr>
          </a:p>
        </p:txBody>
      </p:sp>
      <p:sp>
        <p:nvSpPr>
          <p:cNvPr id="7680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charset="0"/>
              </a:defRPr>
            </a:lvl1pPr>
            <a:lvl2pPr marL="739384" indent="-284378">
              <a:defRPr sz="1200">
                <a:solidFill>
                  <a:schemeClr val="tx1"/>
                </a:solidFill>
                <a:latin typeface="Arial" charset="0"/>
              </a:defRPr>
            </a:lvl2pPr>
            <a:lvl3pPr marL="1137514" indent="-227503">
              <a:defRPr sz="1200">
                <a:solidFill>
                  <a:schemeClr val="tx1"/>
                </a:solidFill>
                <a:latin typeface="Arial" charset="0"/>
              </a:defRPr>
            </a:lvl3pPr>
            <a:lvl4pPr marL="1592519" indent="-227503">
              <a:defRPr sz="1200">
                <a:solidFill>
                  <a:schemeClr val="tx1"/>
                </a:solidFill>
                <a:latin typeface="Arial" charset="0"/>
              </a:defRPr>
            </a:lvl4pPr>
            <a:lvl5pPr marL="2047524" indent="-227503">
              <a:defRPr sz="1200">
                <a:solidFill>
                  <a:schemeClr val="tx1"/>
                </a:solidFill>
                <a:latin typeface="Arial" charset="0"/>
              </a:defRPr>
            </a:lvl5pPr>
            <a:lvl6pPr marL="2502530" indent="-22750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57535" indent="-22750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12541" indent="-22750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67546" indent="-22750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3D6B83A2-3D18-4202-8778-28D5E555C6B6}" type="slidenum">
              <a:rPr lang="en-US" altLang="en-US" smtClean="0"/>
              <a:pPr/>
              <a:t>22</a:t>
            </a:fld>
            <a:endParaRPr lang="en-US" altLang="en-U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BCAC9E-C44F-4839-89F9-8AD6900DD5BB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796316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BCAC9E-C44F-4839-89F9-8AD6900DD5BB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52629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4" name="Picture 12" descr="title master_20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151313"/>
          </a:xfrm>
          <a:prstGeom prst="rect">
            <a:avLst/>
          </a:prstGeom>
          <a:noFill/>
        </p:spPr>
      </p:pic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95288" y="1178779"/>
            <a:ext cx="8277225" cy="1661993"/>
          </a:xfrm>
        </p:spPr>
        <p:txBody>
          <a:bodyPr anchor="ctr">
            <a:spAutoFit/>
          </a:bodyPr>
          <a:lstStyle>
            <a:lvl1pPr>
              <a:defRPr sz="5400" b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95288" y="4795838"/>
            <a:ext cx="6837362" cy="288925"/>
          </a:xfrm>
        </p:spPr>
        <p:txBody>
          <a:bodyPr anchor="b">
            <a:spAutoFit/>
          </a:bodyPr>
          <a:lstStyle>
            <a:lvl1pPr marL="0" indent="0">
              <a:buFontTx/>
              <a:buNone/>
              <a:defRPr sz="1900"/>
            </a:lvl1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3081" name="Text Box 9"/>
          <p:cNvSpPr txBox="1">
            <a:spLocks noChangeArrowheads="1"/>
          </p:cNvSpPr>
          <p:nvPr/>
        </p:nvSpPr>
        <p:spPr bwMode="auto">
          <a:xfrm>
            <a:off x="395288" y="6188075"/>
            <a:ext cx="3024187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400" b="0" dirty="0" smtClean="0"/>
              <a:t>www.emeraldgrouppublishing.com</a:t>
            </a:r>
            <a:endParaRPr lang="en-GB" sz="1400" b="0" dirty="0"/>
          </a:p>
        </p:txBody>
      </p:sp>
      <p:sp>
        <p:nvSpPr>
          <p:cNvPr id="3093" name="Rectangle 21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094" name="Rectangle 22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095" name="Rectangle 23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10B17398-719C-4C34-BF55-E6302FB73AF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 sz="3200" b="0" dirty="0">
                <a:solidFill>
                  <a:schemeClr val="bg2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lang="en-US" sz="2800" b="0" dirty="0" smtClean="0">
                <a:solidFill>
                  <a:schemeClr val="bg2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defRPr lang="en-US" sz="2800" b="0" dirty="0" smtClean="0">
                <a:solidFill>
                  <a:schemeClr val="bg2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2pPr>
            <a:lvl3pPr>
              <a:defRPr lang="en-US" sz="2800" b="0" dirty="0" smtClean="0">
                <a:solidFill>
                  <a:schemeClr val="bg2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3pPr>
            <a:lvl4pPr>
              <a:defRPr lang="en-US" sz="2800" b="0" dirty="0" smtClean="0">
                <a:solidFill>
                  <a:schemeClr val="bg2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4pPr>
            <a:lvl5pPr>
              <a:defRPr lang="en-US" sz="2800" b="0" dirty="0">
                <a:solidFill>
                  <a:schemeClr val="bg2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50E801-25AD-48D5-9859-E2195AC8CF1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53DDE4-D748-4E73-992F-E94271029C1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5288" y="1412875"/>
            <a:ext cx="4100512" cy="4826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12875"/>
            <a:ext cx="4100513" cy="4826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E0675E-2B3E-4469-831E-7A0E4C52E08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9B654D-1B54-4DEE-85F5-F5839C15273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4EF96F-674C-4614-B0AD-A45342609B6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0629E7-54D9-44A4-B313-94B1815F8FB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1B175F-5F6B-49B7-B491-5E9C3E1DADB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6FAF8E-BFAA-4C37-935C-0871905C847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185D42-0ED1-4EE5-84D0-35FFB7143BD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61150" y="150813"/>
            <a:ext cx="2087563" cy="60880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95288" y="150813"/>
            <a:ext cx="6113462" cy="60880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F82528-5E9B-4735-879C-512CA4E4161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 descr="slide master_2011"/>
          <p:cNvPicPr>
            <a:picLocks noChangeAspect="1" noChangeArrowheads="1"/>
          </p:cNvPicPr>
          <p:nvPr userDrawn="1"/>
        </p:nvPicPr>
        <p:blipFill rotWithShape="1">
          <a:blip r:embed="rId13" cstate="print"/>
          <a:srcRect t="88858"/>
          <a:stretch/>
        </p:blipFill>
        <p:spPr bwMode="auto">
          <a:xfrm>
            <a:off x="0" y="1091821"/>
            <a:ext cx="9144000" cy="136904"/>
          </a:xfrm>
          <a:prstGeom prst="rect">
            <a:avLst/>
          </a:prstGeom>
          <a:noFill/>
        </p:spPr>
      </p:pic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95288" y="150813"/>
            <a:ext cx="7377112" cy="974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95288" y="1412875"/>
            <a:ext cx="8353425" cy="482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  <p:sp>
        <p:nvSpPr>
          <p:cNvPr id="1038" name="Rectangle 14"/>
          <p:cNvSpPr>
            <a:spLocks noGrp="1" noChangeArrowheads="1"/>
          </p:cNvSpPr>
          <p:nvPr>
            <p:ph type="dt" sz="half" idx="2"/>
          </p:nvPr>
        </p:nvSpPr>
        <p:spPr bwMode="white">
          <a:xfrm>
            <a:off x="609600" y="6629400"/>
            <a:ext cx="19050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300"/>
            </a:lvl1pPr>
          </a:lstStyle>
          <a:p>
            <a:endParaRPr lang="en-US"/>
          </a:p>
        </p:txBody>
      </p:sp>
      <p:sp>
        <p:nvSpPr>
          <p:cNvPr id="1039" name="Rectangle 15"/>
          <p:cNvSpPr>
            <a:spLocks noGrp="1" noChangeArrowheads="1"/>
          </p:cNvSpPr>
          <p:nvPr>
            <p:ph type="ftr" sz="quarter" idx="3"/>
          </p:nvPr>
        </p:nvSpPr>
        <p:spPr bwMode="white">
          <a:xfrm>
            <a:off x="3124200" y="6629400"/>
            <a:ext cx="2895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300"/>
            </a:lvl1pPr>
          </a:lstStyle>
          <a:p>
            <a:endParaRPr lang="en-US"/>
          </a:p>
        </p:txBody>
      </p:sp>
      <p:sp>
        <p:nvSpPr>
          <p:cNvPr id="1040" name="Rectangle 16"/>
          <p:cNvSpPr>
            <a:spLocks noGrp="1" noChangeArrowheads="1"/>
          </p:cNvSpPr>
          <p:nvPr>
            <p:ph type="sldNum" sz="quarter" idx="4"/>
          </p:nvPr>
        </p:nvSpPr>
        <p:spPr bwMode="white">
          <a:xfrm>
            <a:off x="6629400" y="6629400"/>
            <a:ext cx="19050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300"/>
            </a:lvl1pPr>
          </a:lstStyle>
          <a:p>
            <a:fld id="{2397CD97-F0C1-4831-AF6F-A41EFDC4BCBE}" type="slidenum">
              <a:rPr lang="en-US"/>
              <a:pPr/>
              <a:t>‹#›</a:t>
            </a:fld>
            <a:endParaRPr lang="en-US"/>
          </a:p>
        </p:txBody>
      </p:sp>
      <p:pic>
        <p:nvPicPr>
          <p:cNvPr id="2" name="Picture 2" descr="C:\EMERALD\2014\GRAPHICS\IMAGES\EGP logo.jpg"/>
          <p:cNvPicPr>
            <a:picLocks noChangeAspect="1" noChangeArrowheads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5517" y="431861"/>
            <a:ext cx="2308118" cy="625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2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g"/><Relationship Id="rId4" Type="http://schemas.openxmlformats.org/officeDocument/2006/relationships/image" Target="../media/image25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meraldgrouppublishing.com/" TargetMode="External"/><Relationship Id="rId2" Type="http://schemas.openxmlformats.org/officeDocument/2006/relationships/hyperlink" Target="http://www.emeraldinsight.com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jpg"/><Relationship Id="rId4" Type="http://schemas.openxmlformats.org/officeDocument/2006/relationships/hyperlink" Target="http://www.emeraldgrouppublishing.com/learning/study_skills/life/job_info.htm" TargetMode="Externa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5288" y="1594277"/>
            <a:ext cx="8277225" cy="830997"/>
          </a:xfrm>
        </p:spPr>
        <p:txBody>
          <a:bodyPr/>
          <a:lstStyle/>
          <a:p>
            <a:r>
              <a:rPr lang="en-GB" dirty="0" smtClean="0"/>
              <a:t>Emerald Resource Guide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36231" y="4527373"/>
            <a:ext cx="6837362" cy="994118"/>
          </a:xfrm>
        </p:spPr>
        <p:txBody>
          <a:bodyPr/>
          <a:lstStyle/>
          <a:p>
            <a:r>
              <a:rPr lang="en-GB" dirty="0"/>
              <a:t>Presented by Julie Lin</a:t>
            </a:r>
          </a:p>
          <a:p>
            <a:endParaRPr lang="en-GB" dirty="0" smtClean="0"/>
          </a:p>
          <a:p>
            <a:r>
              <a:rPr lang="en-GB" dirty="0" smtClean="0"/>
              <a:t>juliecylin@emeraldinsight.com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45978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"/>
          <p:cNvSpPr>
            <a:spLocks noGrp="1" noChangeArrowheads="1"/>
          </p:cNvSpPr>
          <p:nvPr>
            <p:ph type="title"/>
          </p:nvPr>
        </p:nvSpPr>
        <p:spPr>
          <a:xfrm>
            <a:off x="323850" y="115888"/>
            <a:ext cx="6203950" cy="1143000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altLang="en-US" smtClean="0"/>
              <a:t>Emerald Group Publishing – Publisher background</a:t>
            </a:r>
          </a:p>
        </p:txBody>
      </p:sp>
      <p:sp>
        <p:nvSpPr>
          <p:cNvPr id="409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9388" y="1341438"/>
            <a:ext cx="4537075" cy="4781550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marL="336550" indent="-336550" eaLnBrk="1" hangingPunct="1">
              <a:lnSpc>
                <a:spcPct val="90000"/>
              </a:lnSpc>
              <a:spcBef>
                <a:spcPts val="1563"/>
              </a:spcBef>
              <a:buClr>
                <a:srgbClr val="00974D"/>
              </a:buClr>
              <a:tabLst>
                <a:tab pos="336550" algn="l"/>
                <a:tab pos="441325" algn="l"/>
                <a:tab pos="890588" algn="l"/>
                <a:tab pos="1339850" algn="l"/>
                <a:tab pos="1789113" algn="l"/>
                <a:tab pos="2238375" algn="l"/>
                <a:tab pos="2687638" algn="l"/>
                <a:tab pos="3136900" algn="l"/>
                <a:tab pos="3586163" algn="l"/>
                <a:tab pos="4035425" algn="l"/>
                <a:tab pos="4484688" algn="l"/>
                <a:tab pos="4933950" algn="l"/>
                <a:tab pos="5383213" algn="l"/>
                <a:tab pos="5832475" algn="l"/>
                <a:tab pos="6281738" algn="l"/>
                <a:tab pos="6731000" algn="l"/>
                <a:tab pos="7180263" algn="l"/>
                <a:tab pos="7629525" algn="l"/>
                <a:tab pos="8078788" algn="l"/>
                <a:tab pos="8528050" algn="l"/>
                <a:tab pos="8977313" algn="l"/>
              </a:tabLst>
            </a:pPr>
            <a:r>
              <a:rPr lang="en-GB" altLang="en-US" sz="2200" smtClean="0"/>
              <a:t>Emerald Group Publishing Limited </a:t>
            </a:r>
          </a:p>
          <a:p>
            <a:pPr marL="336550" indent="-336550" eaLnBrk="1" hangingPunct="1">
              <a:lnSpc>
                <a:spcPct val="90000"/>
              </a:lnSpc>
              <a:spcBef>
                <a:spcPts val="1563"/>
              </a:spcBef>
              <a:buClr>
                <a:srgbClr val="00974D"/>
              </a:buClr>
              <a:tabLst>
                <a:tab pos="336550" algn="l"/>
                <a:tab pos="441325" algn="l"/>
                <a:tab pos="890588" algn="l"/>
                <a:tab pos="1339850" algn="l"/>
                <a:tab pos="1789113" algn="l"/>
                <a:tab pos="2238375" algn="l"/>
                <a:tab pos="2687638" algn="l"/>
                <a:tab pos="3136900" algn="l"/>
                <a:tab pos="3586163" algn="l"/>
                <a:tab pos="4035425" algn="l"/>
                <a:tab pos="4484688" algn="l"/>
                <a:tab pos="4933950" algn="l"/>
                <a:tab pos="5383213" algn="l"/>
                <a:tab pos="5832475" algn="l"/>
                <a:tab pos="6281738" algn="l"/>
                <a:tab pos="6731000" algn="l"/>
                <a:tab pos="7180263" algn="l"/>
                <a:tab pos="7629525" algn="l"/>
                <a:tab pos="8078788" algn="l"/>
                <a:tab pos="8528050" algn="l"/>
                <a:tab pos="8977313" algn="l"/>
              </a:tabLst>
            </a:pPr>
            <a:r>
              <a:rPr lang="en-GB" altLang="en-US" sz="2200" smtClean="0"/>
              <a:t>Founded in 1967 in Bradford, West Yorkshire, UK</a:t>
            </a:r>
          </a:p>
          <a:p>
            <a:pPr marL="336550" indent="-336550" algn="just" eaLnBrk="1" hangingPunct="1">
              <a:lnSpc>
                <a:spcPct val="90000"/>
              </a:lnSpc>
              <a:spcBef>
                <a:spcPts val="1563"/>
              </a:spcBef>
              <a:buClr>
                <a:srgbClr val="00974D"/>
              </a:buClr>
              <a:tabLst>
                <a:tab pos="336550" algn="l"/>
                <a:tab pos="441325" algn="l"/>
                <a:tab pos="890588" algn="l"/>
                <a:tab pos="1339850" algn="l"/>
                <a:tab pos="1789113" algn="l"/>
                <a:tab pos="2238375" algn="l"/>
                <a:tab pos="2687638" algn="l"/>
                <a:tab pos="3136900" algn="l"/>
                <a:tab pos="3586163" algn="l"/>
                <a:tab pos="4035425" algn="l"/>
                <a:tab pos="4484688" algn="l"/>
                <a:tab pos="4933950" algn="l"/>
                <a:tab pos="5383213" algn="l"/>
                <a:tab pos="5832475" algn="l"/>
                <a:tab pos="6281738" algn="l"/>
                <a:tab pos="6731000" algn="l"/>
                <a:tab pos="7180263" algn="l"/>
                <a:tab pos="7629525" algn="l"/>
                <a:tab pos="8078788" algn="l"/>
                <a:tab pos="8528050" algn="l"/>
                <a:tab pos="8977313" algn="l"/>
              </a:tabLst>
            </a:pPr>
            <a:endParaRPr lang="en-GB" altLang="en-US" sz="2100" smtClean="0">
              <a:solidFill>
                <a:srgbClr val="000080"/>
              </a:solidFill>
            </a:endParaRPr>
          </a:p>
        </p:txBody>
      </p:sp>
      <p:pic>
        <p:nvPicPr>
          <p:cNvPr id="4100" name="Picture 6" descr="yorkshir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024313"/>
            <a:ext cx="3455987" cy="259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1433513"/>
            <a:ext cx="3990975" cy="518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1567331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"/>
          <p:cNvSpPr>
            <a:spLocks noGrp="1" noChangeArrowheads="1"/>
          </p:cNvSpPr>
          <p:nvPr>
            <p:ph type="title"/>
          </p:nvPr>
        </p:nvSpPr>
        <p:spPr>
          <a:xfrm>
            <a:off x="455613" y="404813"/>
            <a:ext cx="8058150" cy="720725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altLang="en-US" smtClean="0">
                <a:ea typeface="Arial Unicode MS" pitchFamily="34" charset="-128"/>
                <a:cs typeface="Arial Unicode MS" pitchFamily="34" charset="-128"/>
              </a:rPr>
              <a:t>Founded by academics, </a:t>
            </a:r>
            <a:br>
              <a:rPr lang="en-GB" altLang="en-US" smtClean="0">
                <a:ea typeface="Arial Unicode MS" pitchFamily="34" charset="-128"/>
                <a:cs typeface="Arial Unicode MS" pitchFamily="34" charset="-128"/>
              </a:rPr>
            </a:br>
            <a:r>
              <a:rPr lang="en-GB" altLang="en-US" smtClean="0">
                <a:ea typeface="Arial Unicode MS" pitchFamily="34" charset="-128"/>
                <a:cs typeface="Arial Unicode MS" pitchFamily="34" charset="-128"/>
              </a:rPr>
              <a:t>for academics</a:t>
            </a:r>
            <a:endParaRPr lang="en-GB" altLang="en-US" smtClean="0">
              <a:ea typeface="ＭＳ Ｐゴシック" pitchFamily="34" charset="-128"/>
            </a:endParaRP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>
          <a:blip r:embed="rId3"/>
          <a:srcRect l="5014" t="7796" r="11263"/>
          <a:stretch>
            <a:fillRect/>
          </a:stretch>
        </p:blipFill>
        <p:spPr>
          <a:xfrm>
            <a:off x="5627688" y="1230313"/>
            <a:ext cx="3516312" cy="5659437"/>
          </a:xfrm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5124" name="TextBox 3"/>
          <p:cNvSpPr txBox="1">
            <a:spLocks noChangeArrowheads="1"/>
          </p:cNvSpPr>
          <p:nvPr/>
        </p:nvSpPr>
        <p:spPr bwMode="auto">
          <a:xfrm>
            <a:off x="34925" y="6143625"/>
            <a:ext cx="50244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600">
                <a:solidFill>
                  <a:schemeClr val="tx1"/>
                </a:solidFill>
                <a:latin typeface="Arial" charset="0"/>
              </a:defRPr>
            </a:lvl1pPr>
            <a:lvl2pPr>
              <a:defRPr sz="2400">
                <a:solidFill>
                  <a:schemeClr val="tx1"/>
                </a:solidFill>
                <a:latin typeface="Arial" charset="0"/>
              </a:defRPr>
            </a:lvl2pPr>
            <a:lvl3pPr>
              <a:defRPr sz="22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>
                <a:solidFill>
                  <a:schemeClr val="tx1"/>
                </a:solidFill>
                <a:latin typeface="Arial" charset="0"/>
              </a:defRPr>
            </a:lvl5pPr>
            <a:lvl6pPr eaLnBrk="0" hangingPunct="0">
              <a:defRPr>
                <a:solidFill>
                  <a:schemeClr val="tx1"/>
                </a:solidFill>
                <a:latin typeface="Arial" charset="0"/>
              </a:defRPr>
            </a:lvl6pPr>
            <a:lvl7pPr eaLnBrk="0" hangingPunct="0">
              <a:defRPr>
                <a:solidFill>
                  <a:schemeClr val="tx1"/>
                </a:solidFill>
                <a:latin typeface="Arial" charset="0"/>
              </a:defRPr>
            </a:lvl7pPr>
            <a:lvl8pPr eaLnBrk="0" hangingPunct="0">
              <a:defRPr>
                <a:solidFill>
                  <a:schemeClr val="tx1"/>
                </a:solidFill>
                <a:latin typeface="Arial" charset="0"/>
              </a:defRPr>
            </a:lvl8pPr>
            <a:lvl9pPr eaLnBrk="0" hangingPunct="0"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altLang="en-US" sz="1600" i="1">
                <a:ea typeface="ＭＳ Ｐゴシック" pitchFamily="34" charset="-128"/>
              </a:rPr>
              <a:t>*OBE: Order of the British Empire</a:t>
            </a:r>
          </a:p>
          <a:p>
            <a:r>
              <a:rPr lang="pt-BR" altLang="en-US" sz="1600" i="1">
                <a:ea typeface="ＭＳ Ｐゴシック" pitchFamily="34" charset="-128"/>
              </a:rPr>
              <a:t>**LLD: Doctor of law (highest degree in law)</a:t>
            </a:r>
            <a:endParaRPr lang="en-GB" altLang="en-US" sz="1600" i="1">
              <a:ea typeface="ＭＳ Ｐゴシック" pitchFamily="34" charset="-128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509588" y="2301875"/>
            <a:ext cx="4803775" cy="2227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>
              <a:defRPr sz="2600">
                <a:solidFill>
                  <a:schemeClr val="tx1"/>
                </a:solidFill>
                <a:latin typeface="Arial" charset="0"/>
              </a:defRPr>
            </a:lvl1pPr>
            <a:lvl2pPr>
              <a:defRPr sz="2400">
                <a:solidFill>
                  <a:schemeClr val="tx1"/>
                </a:solidFill>
                <a:latin typeface="Arial" charset="0"/>
              </a:defRPr>
            </a:lvl2pPr>
            <a:lvl3pPr>
              <a:defRPr sz="22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>
                <a:solidFill>
                  <a:schemeClr val="tx1"/>
                </a:solidFill>
                <a:latin typeface="Arial" charset="0"/>
              </a:defRPr>
            </a:lvl5pPr>
            <a:lvl6pPr eaLnBrk="0" hangingPunct="0">
              <a:defRPr>
                <a:solidFill>
                  <a:schemeClr val="tx1"/>
                </a:solidFill>
                <a:latin typeface="Arial" charset="0"/>
              </a:defRPr>
            </a:lvl6pPr>
            <a:lvl7pPr eaLnBrk="0" hangingPunct="0">
              <a:defRPr>
                <a:solidFill>
                  <a:schemeClr val="tx1"/>
                </a:solidFill>
                <a:latin typeface="Arial" charset="0"/>
              </a:defRPr>
            </a:lvl7pPr>
            <a:lvl8pPr eaLnBrk="0" hangingPunct="0">
              <a:defRPr>
                <a:solidFill>
                  <a:schemeClr val="tx1"/>
                </a:solidFill>
                <a:latin typeface="Arial" charset="0"/>
              </a:defRPr>
            </a:lvl8pPr>
            <a:lvl9pPr eaLnBrk="0" hangingPunct="0"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0" hangingPunct="0">
              <a:lnSpc>
                <a:spcPts val="3500"/>
              </a:lnSpc>
              <a:spcBef>
                <a:spcPts val="1800"/>
              </a:spcBef>
              <a:spcAft>
                <a:spcPts val="1800"/>
              </a:spcAft>
            </a:pPr>
            <a:r>
              <a:rPr lang="en-GB" altLang="en-US" sz="2400" b="1">
                <a:solidFill>
                  <a:schemeClr val="accent1"/>
                </a:solidFill>
                <a:ea typeface="ＭＳ Ｐゴシック" pitchFamily="34" charset="-128"/>
              </a:rPr>
              <a:t>Dr Keith Howard OBE*, Phd (Bradford), LLD** (Hon)(Leeds), MSc (Leeds), BSc (Hons) (Leeds)</a:t>
            </a:r>
          </a:p>
          <a:p>
            <a:pPr eaLnBrk="0" hangingPunct="0">
              <a:lnSpc>
                <a:spcPts val="3500"/>
              </a:lnSpc>
              <a:spcBef>
                <a:spcPts val="1800"/>
              </a:spcBef>
              <a:spcAft>
                <a:spcPts val="1800"/>
              </a:spcAft>
            </a:pPr>
            <a:r>
              <a:rPr lang="en-GB" altLang="en-US" sz="2400" b="1">
                <a:solidFill>
                  <a:schemeClr val="accent1"/>
                </a:solidFill>
                <a:ea typeface="ＭＳ Ｐゴシック" pitchFamily="34" charset="-128"/>
              </a:rPr>
              <a:t>Chairman – Emerald Global Publishing Group</a:t>
            </a:r>
          </a:p>
          <a:p>
            <a:pPr eaLnBrk="0" hangingPunct="0">
              <a:lnSpc>
                <a:spcPts val="3500"/>
              </a:lnSpc>
              <a:spcBef>
                <a:spcPts val="1800"/>
              </a:spcBef>
              <a:spcAft>
                <a:spcPts val="1800"/>
              </a:spcAft>
            </a:pPr>
            <a:endParaRPr lang="en-GB" altLang="en-US" sz="2400" b="1">
              <a:solidFill>
                <a:schemeClr val="accent1"/>
              </a:solidFill>
              <a:ea typeface="ＭＳ Ｐゴシック" pitchFamily="34" charset="-128"/>
            </a:endParaRPr>
          </a:p>
          <a:p>
            <a:pPr eaLnBrk="0" hangingPunct="0">
              <a:spcBef>
                <a:spcPts val="1800"/>
              </a:spcBef>
              <a:spcAft>
                <a:spcPts val="1800"/>
              </a:spcAft>
              <a:buFontTx/>
              <a:buChar char="•"/>
            </a:pPr>
            <a:endParaRPr lang="en-GB" altLang="en-US" sz="2400" b="1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822746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1"/>
          <p:cNvSpPr>
            <a:spLocks noGrp="1" noChangeArrowheads="1"/>
          </p:cNvSpPr>
          <p:nvPr>
            <p:ph type="title"/>
          </p:nvPr>
        </p:nvSpPr>
        <p:spPr>
          <a:xfrm>
            <a:off x="455613" y="282575"/>
            <a:ext cx="6203950" cy="720725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altLang="en-US" smtClean="0">
                <a:ea typeface="ＭＳ Ｐゴシック" pitchFamily="34" charset="-128"/>
              </a:rPr>
              <a:t>Emerald Group Publishing</a:t>
            </a:r>
          </a:p>
        </p:txBody>
      </p:sp>
      <p:pic>
        <p:nvPicPr>
          <p:cNvPr id="5" name="Picture 2" descr="https://fbcdn-sphotos-a-a.akamaihd.net/hphotos-ak-ash4/428133_407501942609666_779305648_n.jpg"/>
          <p:cNvPicPr>
            <a:picLocks noChangeAspect="1" noChangeArrowheads="1"/>
          </p:cNvPicPr>
          <p:nvPr/>
        </p:nvPicPr>
        <p:blipFill rotWithShape="1">
          <a:blip r:embed="rId3"/>
          <a:srcRect l="413" t="3076" r="48792"/>
          <a:stretch/>
        </p:blipFill>
        <p:spPr bwMode="auto">
          <a:xfrm>
            <a:off x="5210175" y="1230313"/>
            <a:ext cx="3933825" cy="5627687"/>
          </a:xfrm>
          <a:prstGeom prst="rect">
            <a:avLst/>
          </a:prstGeom>
          <a:noFill/>
          <a:ln>
            <a:noFill/>
          </a:ln>
          <a:effectLst>
            <a:outerShdw blurRad="190500" algn="tl" rotWithShape="0">
              <a:srgbClr val="80808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Rectangle 2"/>
          <p:cNvSpPr>
            <a:spLocks noGrp="1" noChangeArrowheads="1"/>
          </p:cNvSpPr>
          <p:nvPr>
            <p:ph idx="1"/>
          </p:nvPr>
        </p:nvSpPr>
        <p:spPr>
          <a:xfrm>
            <a:off x="423863" y="1533525"/>
            <a:ext cx="4090987" cy="5230813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marL="0" indent="0" eaLnBrk="1" hangingPunct="1">
              <a:lnSpc>
                <a:spcPct val="90000"/>
              </a:lnSpc>
              <a:spcBef>
                <a:spcPts val="1800"/>
              </a:spcBef>
              <a:spcAft>
                <a:spcPts val="1800"/>
              </a:spcAft>
              <a:buClr>
                <a:srgbClr val="00974D"/>
              </a:buClr>
              <a:buFontTx/>
              <a:buNone/>
              <a:tabLst>
                <a:tab pos="336550" algn="l"/>
                <a:tab pos="441325" algn="l"/>
                <a:tab pos="890588" algn="l"/>
                <a:tab pos="1339850" algn="l"/>
                <a:tab pos="1789113" algn="l"/>
                <a:tab pos="2238375" algn="l"/>
                <a:tab pos="2687638" algn="l"/>
                <a:tab pos="3136900" algn="l"/>
                <a:tab pos="3586163" algn="l"/>
                <a:tab pos="4035425" algn="l"/>
                <a:tab pos="4484688" algn="l"/>
                <a:tab pos="4933950" algn="l"/>
                <a:tab pos="5383213" algn="l"/>
                <a:tab pos="5832475" algn="l"/>
                <a:tab pos="6281738" algn="l"/>
                <a:tab pos="6731000" algn="l"/>
                <a:tab pos="7180263" algn="l"/>
                <a:tab pos="7629525" algn="l"/>
                <a:tab pos="8078788" algn="l"/>
                <a:tab pos="8528050" algn="l"/>
                <a:tab pos="8977313" algn="l"/>
              </a:tabLst>
            </a:pPr>
            <a:r>
              <a:rPr lang="en-GB" altLang="en-US" sz="1800" b="1" dirty="0" smtClean="0">
                <a:solidFill>
                  <a:schemeClr val="accent1"/>
                </a:solidFill>
                <a:ea typeface="ＭＳ Ｐゴシック" pitchFamily="34" charset="-128"/>
              </a:rPr>
              <a:t>Founded in 1967, West Yorkshire, United Kingdom by academics </a:t>
            </a:r>
            <a:r>
              <a:rPr lang="en-GB" altLang="en-US" sz="1800" b="1" i="1" dirty="0" smtClean="0">
                <a:solidFill>
                  <a:schemeClr val="accent1"/>
                </a:solidFill>
                <a:ea typeface="ＭＳ Ｐゴシック" pitchFamily="34" charset="-128"/>
              </a:rPr>
              <a:t>for</a:t>
            </a:r>
            <a:r>
              <a:rPr lang="en-GB" altLang="en-US" sz="1800" b="1" dirty="0" smtClean="0">
                <a:solidFill>
                  <a:schemeClr val="accent1"/>
                </a:solidFill>
                <a:ea typeface="ＭＳ Ｐゴシック" pitchFamily="34" charset="-128"/>
              </a:rPr>
              <a:t> academics.</a:t>
            </a:r>
          </a:p>
          <a:p>
            <a:pPr marL="0" indent="0" eaLnBrk="1" hangingPunct="1">
              <a:lnSpc>
                <a:spcPct val="90000"/>
              </a:lnSpc>
              <a:spcBef>
                <a:spcPts val="1800"/>
              </a:spcBef>
              <a:spcAft>
                <a:spcPts val="1800"/>
              </a:spcAft>
              <a:buClr>
                <a:srgbClr val="00974D"/>
              </a:buClr>
              <a:buFontTx/>
              <a:buNone/>
              <a:tabLst>
                <a:tab pos="336550" algn="l"/>
                <a:tab pos="441325" algn="l"/>
                <a:tab pos="890588" algn="l"/>
                <a:tab pos="1339850" algn="l"/>
                <a:tab pos="1789113" algn="l"/>
                <a:tab pos="2238375" algn="l"/>
                <a:tab pos="2687638" algn="l"/>
                <a:tab pos="3136900" algn="l"/>
                <a:tab pos="3586163" algn="l"/>
                <a:tab pos="4035425" algn="l"/>
                <a:tab pos="4484688" algn="l"/>
                <a:tab pos="4933950" algn="l"/>
                <a:tab pos="5383213" algn="l"/>
                <a:tab pos="5832475" algn="l"/>
                <a:tab pos="6281738" algn="l"/>
                <a:tab pos="6731000" algn="l"/>
                <a:tab pos="7180263" algn="l"/>
                <a:tab pos="7629525" algn="l"/>
                <a:tab pos="8078788" algn="l"/>
                <a:tab pos="8528050" algn="l"/>
                <a:tab pos="8977313" algn="l"/>
              </a:tabLst>
            </a:pPr>
            <a:r>
              <a:rPr lang="en-GB" altLang="en-US" sz="1800" b="1" dirty="0" smtClean="0">
                <a:solidFill>
                  <a:schemeClr val="accent1"/>
                </a:solidFill>
                <a:ea typeface="ＭＳ Ｐゴシック" pitchFamily="34" charset="-128"/>
              </a:rPr>
              <a:t>Over 310 employees</a:t>
            </a:r>
          </a:p>
          <a:p>
            <a:pPr marL="0" indent="0" eaLnBrk="1" hangingPunct="1">
              <a:lnSpc>
                <a:spcPct val="90000"/>
              </a:lnSpc>
              <a:spcBef>
                <a:spcPts val="1800"/>
              </a:spcBef>
              <a:spcAft>
                <a:spcPts val="1800"/>
              </a:spcAft>
              <a:buClr>
                <a:srgbClr val="00974D"/>
              </a:buClr>
              <a:buFontTx/>
              <a:buNone/>
              <a:tabLst>
                <a:tab pos="336550" algn="l"/>
                <a:tab pos="441325" algn="l"/>
                <a:tab pos="890588" algn="l"/>
                <a:tab pos="1339850" algn="l"/>
                <a:tab pos="1789113" algn="l"/>
                <a:tab pos="2238375" algn="l"/>
                <a:tab pos="2687638" algn="l"/>
                <a:tab pos="3136900" algn="l"/>
                <a:tab pos="3586163" algn="l"/>
                <a:tab pos="4035425" algn="l"/>
                <a:tab pos="4484688" algn="l"/>
                <a:tab pos="4933950" algn="l"/>
                <a:tab pos="5383213" algn="l"/>
                <a:tab pos="5832475" algn="l"/>
                <a:tab pos="6281738" algn="l"/>
                <a:tab pos="6731000" algn="l"/>
                <a:tab pos="7180263" algn="l"/>
                <a:tab pos="7629525" algn="l"/>
                <a:tab pos="8078788" algn="l"/>
                <a:tab pos="8528050" algn="l"/>
                <a:tab pos="8977313" algn="l"/>
              </a:tabLst>
            </a:pPr>
            <a:r>
              <a:rPr lang="en-GB" altLang="en-US" sz="1800" b="1" dirty="0" smtClean="0">
                <a:solidFill>
                  <a:schemeClr val="accent1"/>
                </a:solidFill>
                <a:ea typeface="ＭＳ Ｐゴシック" pitchFamily="34" charset="-128"/>
              </a:rPr>
              <a:t>More than 300 journals and 230 book series</a:t>
            </a:r>
          </a:p>
          <a:p>
            <a:pPr marL="0" indent="0" eaLnBrk="1" hangingPunct="1">
              <a:lnSpc>
                <a:spcPct val="90000"/>
              </a:lnSpc>
              <a:spcBef>
                <a:spcPts val="1800"/>
              </a:spcBef>
              <a:spcAft>
                <a:spcPts val="1800"/>
              </a:spcAft>
              <a:buClr>
                <a:srgbClr val="00974D"/>
              </a:buClr>
              <a:buFontTx/>
              <a:buNone/>
              <a:tabLst>
                <a:tab pos="336550" algn="l"/>
                <a:tab pos="441325" algn="l"/>
                <a:tab pos="890588" algn="l"/>
                <a:tab pos="1339850" algn="l"/>
                <a:tab pos="1789113" algn="l"/>
                <a:tab pos="2238375" algn="l"/>
                <a:tab pos="2687638" algn="l"/>
                <a:tab pos="3136900" algn="l"/>
                <a:tab pos="3586163" algn="l"/>
                <a:tab pos="4035425" algn="l"/>
                <a:tab pos="4484688" algn="l"/>
                <a:tab pos="4933950" algn="l"/>
                <a:tab pos="5383213" algn="l"/>
                <a:tab pos="5832475" algn="l"/>
                <a:tab pos="6281738" algn="l"/>
                <a:tab pos="6731000" algn="l"/>
                <a:tab pos="7180263" algn="l"/>
                <a:tab pos="7629525" algn="l"/>
                <a:tab pos="8078788" algn="l"/>
                <a:tab pos="8528050" algn="l"/>
                <a:tab pos="8977313" algn="l"/>
              </a:tabLst>
            </a:pPr>
            <a:r>
              <a:rPr lang="en-GB" altLang="en-US" sz="1800" b="1" dirty="0" smtClean="0">
                <a:solidFill>
                  <a:schemeClr val="accent1"/>
                </a:solidFill>
                <a:latin typeface="Calibri" pitchFamily="34" charset="0"/>
              </a:rPr>
              <a:t>Over 21 million Emerald articles were downloaded in 2013 – more than 50,000 a day.</a:t>
            </a:r>
          </a:p>
          <a:p>
            <a:pPr marL="0" indent="0" eaLnBrk="1" hangingPunct="1">
              <a:lnSpc>
                <a:spcPct val="90000"/>
              </a:lnSpc>
              <a:spcBef>
                <a:spcPts val="1800"/>
              </a:spcBef>
              <a:spcAft>
                <a:spcPts val="1800"/>
              </a:spcAft>
              <a:buClr>
                <a:srgbClr val="00974D"/>
              </a:buClr>
              <a:buFontTx/>
              <a:buNone/>
              <a:tabLst>
                <a:tab pos="336550" algn="l"/>
                <a:tab pos="441325" algn="l"/>
                <a:tab pos="890588" algn="l"/>
                <a:tab pos="1339850" algn="l"/>
                <a:tab pos="1789113" algn="l"/>
                <a:tab pos="2238375" algn="l"/>
                <a:tab pos="2687638" algn="l"/>
                <a:tab pos="3136900" algn="l"/>
                <a:tab pos="3586163" algn="l"/>
                <a:tab pos="4035425" algn="l"/>
                <a:tab pos="4484688" algn="l"/>
                <a:tab pos="4933950" algn="l"/>
                <a:tab pos="5383213" algn="l"/>
                <a:tab pos="5832475" algn="l"/>
                <a:tab pos="6281738" algn="l"/>
                <a:tab pos="6731000" algn="l"/>
                <a:tab pos="7180263" algn="l"/>
                <a:tab pos="7629525" algn="l"/>
                <a:tab pos="8078788" algn="l"/>
                <a:tab pos="8528050" algn="l"/>
                <a:tab pos="8977313" algn="l"/>
              </a:tabLst>
            </a:pPr>
            <a:r>
              <a:rPr lang="en-GB" altLang="en-US" sz="1800" b="1" dirty="0" smtClean="0">
                <a:solidFill>
                  <a:schemeClr val="accent1"/>
                </a:solidFill>
                <a:ea typeface="ＭＳ Ｐゴシック" pitchFamily="34" charset="-128"/>
              </a:rPr>
              <a:t>Global offices </a:t>
            </a:r>
            <a:r>
              <a:rPr lang="en-GB" altLang="en-US" sz="1800" b="1" dirty="0">
                <a:solidFill>
                  <a:schemeClr val="accent1"/>
                </a:solidFill>
                <a:latin typeface="Calibri" pitchFamily="34" charset="0"/>
              </a:rPr>
              <a:t>in Australia, China, Dubai, South Africa Japan, India, Malaysia, Brazil, Mexico, and USA.</a:t>
            </a:r>
          </a:p>
          <a:p>
            <a:pPr marL="0" indent="0" algn="just" eaLnBrk="1" hangingPunct="1">
              <a:lnSpc>
                <a:spcPct val="90000"/>
              </a:lnSpc>
              <a:spcBef>
                <a:spcPts val="1200"/>
              </a:spcBef>
              <a:buFontTx/>
              <a:buNone/>
              <a:tabLst>
                <a:tab pos="336550" algn="l"/>
                <a:tab pos="441325" algn="l"/>
                <a:tab pos="890588" algn="l"/>
                <a:tab pos="1339850" algn="l"/>
                <a:tab pos="1789113" algn="l"/>
                <a:tab pos="2238375" algn="l"/>
                <a:tab pos="2687638" algn="l"/>
                <a:tab pos="3136900" algn="l"/>
                <a:tab pos="3586163" algn="l"/>
                <a:tab pos="4035425" algn="l"/>
                <a:tab pos="4484688" algn="l"/>
                <a:tab pos="4933950" algn="l"/>
                <a:tab pos="5383213" algn="l"/>
                <a:tab pos="5832475" algn="l"/>
                <a:tab pos="6281738" algn="l"/>
                <a:tab pos="6731000" algn="l"/>
                <a:tab pos="7180263" algn="l"/>
                <a:tab pos="7629525" algn="l"/>
                <a:tab pos="8078788" algn="l"/>
                <a:tab pos="8528050" algn="l"/>
                <a:tab pos="8977313" algn="l"/>
              </a:tabLst>
            </a:pPr>
            <a:endParaRPr lang="en-GB" altLang="en-US" sz="2400" b="1" dirty="0" smtClean="0">
              <a:solidFill>
                <a:srgbClr val="000080"/>
              </a:solidFill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665695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smtClean="0"/>
              <a:t>Emerald Group Publishing – company background</a:t>
            </a:r>
          </a:p>
        </p:txBody>
      </p:sp>
      <p:pic>
        <p:nvPicPr>
          <p:cNvPr id="7171" name="Content Placeholder 5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27088" y="1412875"/>
            <a:ext cx="7434262" cy="5256213"/>
          </a:xfrm>
        </p:spPr>
      </p:pic>
    </p:spTree>
    <p:extLst>
      <p:ext uri="{BB962C8B-B14F-4D97-AF65-F5344CB8AC3E}">
        <p14:creationId xmlns:p14="http://schemas.microsoft.com/office/powerpoint/2010/main" val="2058540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i="1" dirty="0" smtClean="0"/>
              <a:t>Financial Times</a:t>
            </a:r>
            <a:r>
              <a:rPr lang="en-GB" dirty="0" smtClean="0"/>
              <a:t> Top 100 Global MBA Rankings</a:t>
            </a:r>
          </a:p>
        </p:txBody>
      </p:sp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395288" y="2278063"/>
            <a:ext cx="2505075" cy="250507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0000" tIns="180000" rIns="180000" bIns="180000"/>
          <a:lstStyle/>
          <a:p>
            <a:pPr>
              <a:defRPr/>
            </a:pPr>
            <a:r>
              <a:rPr lang="en-GB" dirty="0">
                <a:solidFill>
                  <a:schemeClr val="accent3"/>
                </a:solidFill>
              </a:rPr>
              <a:t>All of the world’s top 100 business schools have contributors to Emerald journals and books.</a:t>
            </a:r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3311525" y="2276475"/>
            <a:ext cx="2505075" cy="250507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0000" tIns="180000" rIns="180000" bIns="180000"/>
          <a:lstStyle/>
          <a:p>
            <a:pPr>
              <a:defRPr/>
            </a:pPr>
            <a:r>
              <a:rPr lang="en-GB" dirty="0">
                <a:solidFill>
                  <a:schemeClr val="accent3"/>
                </a:solidFill>
              </a:rPr>
              <a:t>99 of the 2015 FT top 100 business schools worldwide are Emerald customers.</a:t>
            </a:r>
          </a:p>
        </p:txBody>
      </p:sp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6227763" y="2276475"/>
            <a:ext cx="2505075" cy="250507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0000" tIns="180000" rIns="180000" bIns="180000"/>
          <a:lstStyle/>
          <a:p>
            <a:pPr>
              <a:defRPr/>
            </a:pPr>
            <a:r>
              <a:rPr lang="en-GB" dirty="0">
                <a:solidFill>
                  <a:schemeClr val="accent3"/>
                </a:solidFill>
              </a:rPr>
              <a:t>In 2012 the FT top 100 business schools downloaded Emerald articles 1.25m times, which is an average of nearly 12,500 per school.</a:t>
            </a:r>
          </a:p>
        </p:txBody>
      </p:sp>
      <p:pic>
        <p:nvPicPr>
          <p:cNvPr id="9222" name="Picture 6" descr="FT co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8713" y="5376863"/>
            <a:ext cx="25400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3" name="Rectangle 7"/>
          <p:cNvSpPr>
            <a:spLocks noChangeArrowheads="1"/>
          </p:cNvSpPr>
          <p:nvPr/>
        </p:nvSpPr>
        <p:spPr bwMode="auto">
          <a:xfrm>
            <a:off x="395288" y="1412875"/>
            <a:ext cx="8348662" cy="86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r>
              <a:rPr lang="en-GB" altLang="en-US" sz="2600"/>
              <a:t>Emerald is proud to say that: </a:t>
            </a:r>
          </a:p>
        </p:txBody>
      </p:sp>
    </p:spTree>
    <p:extLst>
      <p:ext uri="{BB962C8B-B14F-4D97-AF65-F5344CB8AC3E}">
        <p14:creationId xmlns:p14="http://schemas.microsoft.com/office/powerpoint/2010/main" val="2059816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95288" y="150813"/>
            <a:ext cx="7377112" cy="974725"/>
          </a:xfrm>
        </p:spPr>
        <p:txBody>
          <a:bodyPr/>
          <a:lstStyle/>
          <a:p>
            <a:pPr marL="0" indent="0"/>
            <a:r>
              <a:rPr lang="en-GB" dirty="0"/>
              <a:t>How can </a:t>
            </a:r>
            <a:r>
              <a:rPr lang="en-GB" dirty="0" err="1"/>
              <a:t>EmeraldInsight</a:t>
            </a:r>
            <a:r>
              <a:rPr lang="en-GB" dirty="0"/>
              <a:t> </a:t>
            </a:r>
            <a:r>
              <a:rPr lang="en-GB" dirty="0" smtClean="0"/>
              <a:t>help?</a:t>
            </a:r>
            <a:endParaRPr lang="en-GB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 smtClean="0"/>
          </a:p>
          <a:p>
            <a:r>
              <a:rPr lang="en-GB" dirty="0" smtClean="0"/>
              <a:t>300 Journals</a:t>
            </a:r>
          </a:p>
          <a:p>
            <a:r>
              <a:rPr lang="en-GB" dirty="0" smtClean="0"/>
              <a:t>Over 2000 eBooks</a:t>
            </a:r>
          </a:p>
          <a:p>
            <a:r>
              <a:rPr lang="en-GB" dirty="0" smtClean="0"/>
              <a:t>13 Subjects</a:t>
            </a:r>
          </a:p>
          <a:p>
            <a:r>
              <a:rPr lang="en-GB" dirty="0" smtClean="0"/>
              <a:t>Emerging Market Case Studies</a:t>
            </a:r>
          </a:p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8183" y="4127500"/>
            <a:ext cx="3367869" cy="224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241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r>
              <a:rPr lang="en-GB" altLang="en-US" sz="2400" smtClean="0"/>
              <a:t>                   </a:t>
            </a:r>
            <a:endParaRPr lang="en-GB" altLang="en-US" sz="1400" smtClean="0"/>
          </a:p>
        </p:txBody>
      </p:sp>
      <p:pic>
        <p:nvPicPr>
          <p:cNvPr id="12291" name="Picture 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1404938"/>
            <a:ext cx="1333500" cy="166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1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200" y="1404938"/>
            <a:ext cx="1328738" cy="166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Picture 2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5963" y="1416050"/>
            <a:ext cx="1341437" cy="170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4" name="Picture 2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3149600"/>
            <a:ext cx="1333500" cy="169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5" name="Picture 2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200" y="3114675"/>
            <a:ext cx="1379538" cy="171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95288" y="552450"/>
            <a:ext cx="7056437" cy="5857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3200" b="1" dirty="0">
                <a:solidFill>
                  <a:schemeClr val="tx2"/>
                </a:solidFill>
                <a:latin typeface="+mj-lt"/>
              </a:rPr>
              <a:t>Management </a:t>
            </a:r>
            <a:r>
              <a:rPr lang="en-GB" sz="3200" b="1" dirty="0" err="1">
                <a:solidFill>
                  <a:schemeClr val="tx2"/>
                </a:solidFill>
                <a:latin typeface="+mj-lt"/>
              </a:rPr>
              <a:t>eJournals</a:t>
            </a:r>
            <a:endParaRPr lang="en-GB" sz="3200" b="1" dirty="0">
              <a:solidFill>
                <a:schemeClr val="tx2"/>
              </a:solidFill>
              <a:latin typeface="+mj-lt"/>
            </a:endParaRPr>
          </a:p>
        </p:txBody>
      </p:sp>
      <p:pic>
        <p:nvPicPr>
          <p:cNvPr id="12297" name="Picture 2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0413" y="3173413"/>
            <a:ext cx="1252537" cy="1595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8" name="Picture 24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6913" y="4906963"/>
            <a:ext cx="1304925" cy="160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9" name="Picture 25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0013" y="4827588"/>
            <a:ext cx="1304925" cy="164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0" name="Picture 26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5975" y="4827588"/>
            <a:ext cx="1295400" cy="160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1755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Specialist eJournals</a:t>
            </a:r>
          </a:p>
        </p:txBody>
      </p:sp>
      <p:pic>
        <p:nvPicPr>
          <p:cNvPr id="13315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843213" y="2133600"/>
            <a:ext cx="1304925" cy="1504950"/>
          </a:xfrm>
          <a:noFill/>
          <a:extLst>
            <a:ext uri="{91240B29-F687-4F45-9708-019B960494DF}">
              <a14:hiddenLine xmlns:a14="http://schemas.microsoft.com/office/drawing/2010/main" w="9525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pic>
        <p:nvPicPr>
          <p:cNvPr id="13316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2133600"/>
            <a:ext cx="1285875" cy="149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213" y="4221163"/>
            <a:ext cx="1295400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4221163"/>
            <a:ext cx="1314450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85588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67495" y="1655891"/>
            <a:ext cx="8277225" cy="1282402"/>
          </a:xfrm>
        </p:spPr>
        <p:txBody>
          <a:bodyPr/>
          <a:lstStyle/>
          <a:p>
            <a:pPr algn="ctr">
              <a:lnSpc>
                <a:spcPts val="5000"/>
              </a:lnSpc>
              <a:spcBef>
                <a:spcPts val="2400"/>
              </a:spcBef>
              <a:spcAft>
                <a:spcPts val="3600"/>
              </a:spcAft>
            </a:pPr>
            <a:r>
              <a:rPr lang="en-US" sz="4800" dirty="0" smtClean="0"/>
              <a:t>How to be a modern researcher?</a:t>
            </a:r>
            <a:endParaRPr lang="en-US" sz="3600" b="0" dirty="0"/>
          </a:p>
        </p:txBody>
      </p:sp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395288" y="4792375"/>
            <a:ext cx="6840537" cy="29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b">
            <a:spAutoFit/>
          </a:bodyPr>
          <a:lstStyle/>
          <a:p>
            <a:r>
              <a:rPr lang="en-GB" sz="1900" dirty="0"/>
              <a:t>Presented </a:t>
            </a:r>
            <a:r>
              <a:rPr lang="en-GB" sz="1900" dirty="0" smtClean="0"/>
              <a:t>by Julie Lin</a:t>
            </a:r>
            <a:endParaRPr lang="en-GB" sz="1900" dirty="0"/>
          </a:p>
        </p:txBody>
      </p:sp>
      <p:pic>
        <p:nvPicPr>
          <p:cNvPr id="6" name="Picture 2" descr="C:\EMERALD\2014\GRAPHICS\IMAGES\EGP log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5517" y="5728225"/>
            <a:ext cx="2308118" cy="625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8064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Modern Researcher</a:t>
            </a:r>
            <a:endParaRPr lang="en-GB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5060" y="3822774"/>
            <a:ext cx="4790860" cy="2685785"/>
          </a:xfr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5061" y="1514901"/>
            <a:ext cx="2444942" cy="162996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414"/>
          <a:stretch/>
        </p:blipFill>
        <p:spPr>
          <a:xfrm>
            <a:off x="1135323" y="1514901"/>
            <a:ext cx="1880832" cy="1909943"/>
          </a:xfrm>
          <a:prstGeom prst="rect">
            <a:avLst/>
          </a:prstGeom>
        </p:spPr>
      </p:pic>
      <p:sp>
        <p:nvSpPr>
          <p:cNvPr id="5" name="Cross 4"/>
          <p:cNvSpPr/>
          <p:nvPr/>
        </p:nvSpPr>
        <p:spPr bwMode="auto">
          <a:xfrm>
            <a:off x="3971499" y="2019496"/>
            <a:ext cx="968991" cy="900752"/>
          </a:xfrm>
          <a:prstGeom prst="plus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764275" y="5090615"/>
            <a:ext cx="982638" cy="204717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" name="Rectangle 8"/>
          <p:cNvSpPr/>
          <p:nvPr/>
        </p:nvSpPr>
        <p:spPr bwMode="auto">
          <a:xfrm>
            <a:off x="764275" y="4733497"/>
            <a:ext cx="982638" cy="204717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1412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3200" dirty="0" smtClean="0"/>
              <a:t>A topic that you will not fall asleep on</a:t>
            </a:r>
          </a:p>
          <a:p>
            <a:r>
              <a:rPr lang="en-GB" sz="3200" dirty="0" smtClean="0"/>
              <a:t>Pick a big theme first</a:t>
            </a:r>
            <a:endParaRPr lang="en-GB" sz="3200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95288" y="150813"/>
            <a:ext cx="7377112" cy="974725"/>
          </a:xfrm>
        </p:spPr>
        <p:txBody>
          <a:bodyPr/>
          <a:lstStyle/>
          <a:p>
            <a:r>
              <a:rPr lang="en-GB" dirty="0" smtClean="0"/>
              <a:t>First, A Topic</a:t>
            </a: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55091" y="2644001"/>
            <a:ext cx="7560861" cy="35111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37476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GB" sz="3200" dirty="0" smtClean="0"/>
              <a:t>Then a sub-field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sz="3200" dirty="0" smtClean="0"/>
              <a:t>Then make it smaller               </a:t>
            </a:r>
            <a:r>
              <a:rPr lang="en-GB" dirty="0" smtClean="0"/>
              <a:t>Time                      Place                     Topic                     Issue                    Problem…</a:t>
            </a: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138" t="16053" r="6484" b="18011"/>
          <a:stretch/>
        </p:blipFill>
        <p:spPr bwMode="auto">
          <a:xfrm>
            <a:off x="586854" y="1900775"/>
            <a:ext cx="3179928" cy="47866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68177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After Topic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288" y="1412875"/>
            <a:ext cx="8571291" cy="4826000"/>
          </a:xfrm>
        </p:spPr>
        <p:txBody>
          <a:bodyPr/>
          <a:lstStyle/>
          <a:p>
            <a:pPr marL="0" indent="0">
              <a:buNone/>
            </a:pPr>
            <a:r>
              <a:rPr lang="en-GB" b="1" dirty="0" smtClean="0"/>
              <a:t>Think About These…</a:t>
            </a:r>
          </a:p>
          <a:p>
            <a:r>
              <a:rPr lang="en-GB" dirty="0" smtClean="0"/>
              <a:t>Research Question</a:t>
            </a:r>
          </a:p>
          <a:p>
            <a:r>
              <a:rPr lang="en-GB" dirty="0" smtClean="0"/>
              <a:t>Theory</a:t>
            </a:r>
          </a:p>
          <a:p>
            <a:r>
              <a:rPr lang="en-GB" dirty="0" smtClean="0"/>
              <a:t>Methodology</a:t>
            </a:r>
            <a:endParaRPr lang="en-GB" dirty="0"/>
          </a:p>
          <a:p>
            <a:pPr marL="0" indent="0">
              <a:buNone/>
            </a:pPr>
            <a:r>
              <a:rPr lang="en-GB" b="1" dirty="0" smtClean="0"/>
              <a:t>Then Start With </a:t>
            </a:r>
            <a:r>
              <a:rPr lang="en-GB" b="1" u="sng" dirty="0" smtClean="0"/>
              <a:t>Literature Review</a:t>
            </a:r>
          </a:p>
          <a:p>
            <a:pPr marL="0" indent="0">
              <a:buNone/>
            </a:pPr>
            <a:r>
              <a:rPr lang="en-GB" sz="2000" u="sng" dirty="0"/>
              <a:t>http://www.emeraldgrouppublishing.com/authors/guides/write/literature.htm</a:t>
            </a:r>
            <a:endParaRPr lang="en-GB" sz="2000" u="sng" dirty="0" smtClean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04" t="31682" r="5173" b="34159"/>
          <a:stretch/>
        </p:blipFill>
        <p:spPr bwMode="auto">
          <a:xfrm>
            <a:off x="968992" y="4613517"/>
            <a:ext cx="7301552" cy="2061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16900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95288" y="150813"/>
            <a:ext cx="7377112" cy="974725"/>
          </a:xfrm>
        </p:spPr>
        <p:txBody>
          <a:bodyPr/>
          <a:lstStyle/>
          <a:p>
            <a:pPr marL="0" indent="0"/>
            <a:endParaRPr lang="en-GB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13" t="9711" r="20000" b="10846"/>
          <a:stretch/>
        </p:blipFill>
        <p:spPr bwMode="auto">
          <a:xfrm>
            <a:off x="504967" y="1583857"/>
            <a:ext cx="6182436" cy="49124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54020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Know Your Tool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Rectangle 4"/>
          <p:cNvSpPr/>
          <p:nvPr/>
        </p:nvSpPr>
        <p:spPr bwMode="auto">
          <a:xfrm>
            <a:off x="1337481" y="2975211"/>
            <a:ext cx="3452883" cy="368490"/>
          </a:xfrm>
          <a:prstGeom prst="rect">
            <a:avLst/>
          </a:prstGeom>
          <a:noFill/>
          <a:ln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72957" y="1282890"/>
            <a:ext cx="8543497" cy="53499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5"/>
          <p:cNvSpPr/>
          <p:nvPr/>
        </p:nvSpPr>
        <p:spPr bwMode="auto">
          <a:xfrm>
            <a:off x="914400" y="2524836"/>
            <a:ext cx="3875964" cy="450375"/>
          </a:xfrm>
          <a:prstGeom prst="rect">
            <a:avLst/>
          </a:prstGeom>
          <a:noFill/>
          <a:ln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8" name="Oval 7"/>
          <p:cNvSpPr/>
          <p:nvPr/>
        </p:nvSpPr>
        <p:spPr bwMode="auto">
          <a:xfrm>
            <a:off x="559558" y="2306472"/>
            <a:ext cx="204717" cy="21836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04966" y="2230988"/>
            <a:ext cx="2047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chemeClr val="bg1"/>
                </a:solidFill>
              </a:rPr>
              <a:t>1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13" name="Rectangle 12"/>
          <p:cNvSpPr/>
          <p:nvPr/>
        </p:nvSpPr>
        <p:spPr bwMode="auto">
          <a:xfrm>
            <a:off x="4942764" y="2600320"/>
            <a:ext cx="1389797" cy="225187"/>
          </a:xfrm>
          <a:prstGeom prst="rect">
            <a:avLst/>
          </a:prstGeom>
          <a:noFill/>
          <a:ln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4" name="Rectangle 13"/>
          <p:cNvSpPr/>
          <p:nvPr/>
        </p:nvSpPr>
        <p:spPr bwMode="auto">
          <a:xfrm>
            <a:off x="7265158" y="2600320"/>
            <a:ext cx="1155511" cy="225187"/>
          </a:xfrm>
          <a:prstGeom prst="rect">
            <a:avLst/>
          </a:prstGeom>
          <a:noFill/>
          <a:ln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5" name="Rectangle 14"/>
          <p:cNvSpPr/>
          <p:nvPr/>
        </p:nvSpPr>
        <p:spPr bwMode="auto">
          <a:xfrm>
            <a:off x="553869" y="3231107"/>
            <a:ext cx="7989630" cy="1777621"/>
          </a:xfrm>
          <a:prstGeom prst="rect">
            <a:avLst/>
          </a:prstGeom>
          <a:noFill/>
          <a:ln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7" name="Oval 16"/>
          <p:cNvSpPr/>
          <p:nvPr/>
        </p:nvSpPr>
        <p:spPr bwMode="auto">
          <a:xfrm>
            <a:off x="4942764" y="2256431"/>
            <a:ext cx="204717" cy="21836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8" name="Oval 17"/>
          <p:cNvSpPr/>
          <p:nvPr/>
        </p:nvSpPr>
        <p:spPr bwMode="auto">
          <a:xfrm>
            <a:off x="7260608" y="2272774"/>
            <a:ext cx="204717" cy="21836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9" name="Oval 18"/>
          <p:cNvSpPr/>
          <p:nvPr/>
        </p:nvSpPr>
        <p:spPr bwMode="auto">
          <a:xfrm>
            <a:off x="170598" y="3161731"/>
            <a:ext cx="204717" cy="21836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888171" y="2160056"/>
            <a:ext cx="2047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chemeClr val="bg1"/>
                </a:solidFill>
              </a:rPr>
              <a:t>2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206016" y="2203692"/>
            <a:ext cx="2047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chemeClr val="bg1"/>
                </a:solidFill>
              </a:rPr>
              <a:t>3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29654" y="3091216"/>
            <a:ext cx="2001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chemeClr val="bg1"/>
                </a:solidFill>
              </a:rPr>
              <a:t>4</a:t>
            </a:r>
            <a:endParaRPr lang="en-GB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3673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77417" y="1441258"/>
            <a:ext cx="8488909" cy="34878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6" name="Group 15"/>
          <p:cNvGrpSpPr/>
          <p:nvPr/>
        </p:nvGrpSpPr>
        <p:grpSpPr>
          <a:xfrm>
            <a:off x="348016" y="4921493"/>
            <a:ext cx="2688609" cy="1526274"/>
            <a:chOff x="348016" y="4921493"/>
            <a:chExt cx="2688609" cy="1526274"/>
          </a:xfrm>
        </p:grpSpPr>
        <p:sp>
          <p:nvSpPr>
            <p:cNvPr id="4" name="Up Arrow Callout 3"/>
            <p:cNvSpPr/>
            <p:nvPr/>
          </p:nvSpPr>
          <p:spPr bwMode="auto">
            <a:xfrm>
              <a:off x="348016" y="4921493"/>
              <a:ext cx="2688609" cy="1526274"/>
            </a:xfrm>
            <a:prstGeom prst="upArrowCallout">
              <a:avLst/>
            </a:prstGeom>
            <a:solidFill>
              <a:schemeClr val="accent5">
                <a:lumMod val="60000"/>
                <a:lumOff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491319" y="5746844"/>
              <a:ext cx="237471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 smtClean="0"/>
                <a:t>More academic info</a:t>
              </a:r>
              <a:endParaRPr lang="en-GB" dirty="0"/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3189025" y="4901823"/>
            <a:ext cx="2688609" cy="1526274"/>
            <a:chOff x="3189025" y="4901823"/>
            <a:chExt cx="2688609" cy="1526274"/>
          </a:xfrm>
        </p:grpSpPr>
        <p:sp>
          <p:nvSpPr>
            <p:cNvPr id="12" name="Up Arrow Callout 11"/>
            <p:cNvSpPr/>
            <p:nvPr/>
          </p:nvSpPr>
          <p:spPr bwMode="auto">
            <a:xfrm>
              <a:off x="3189025" y="4901823"/>
              <a:ext cx="2688609" cy="1526274"/>
            </a:xfrm>
            <a:prstGeom prst="upArrowCallout">
              <a:avLst/>
            </a:prstGeom>
            <a:solidFill>
              <a:schemeClr val="accent5">
                <a:lumMod val="60000"/>
                <a:lumOff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330054" y="5746844"/>
              <a:ext cx="254758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 smtClean="0"/>
                <a:t>Online Guides</a:t>
              </a:r>
              <a:endParaRPr lang="en-GB" dirty="0"/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5977717" y="4901819"/>
            <a:ext cx="2688609" cy="1526274"/>
            <a:chOff x="5977717" y="4901819"/>
            <a:chExt cx="2688609" cy="1526274"/>
          </a:xfrm>
        </p:grpSpPr>
        <p:sp>
          <p:nvSpPr>
            <p:cNvPr id="13" name="Up Arrow Callout 12"/>
            <p:cNvSpPr/>
            <p:nvPr/>
          </p:nvSpPr>
          <p:spPr bwMode="auto">
            <a:xfrm>
              <a:off x="5977717" y="4901819"/>
              <a:ext cx="2688609" cy="1526274"/>
            </a:xfrm>
            <a:prstGeom prst="upArrowCallout">
              <a:avLst/>
            </a:prstGeom>
            <a:solidFill>
              <a:schemeClr val="accent5">
                <a:lumMod val="60000"/>
                <a:lumOff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141493" y="5664956"/>
              <a:ext cx="25248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 smtClean="0"/>
                <a:t>Set up notification for subscribed content</a:t>
              </a:r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45375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>
                <a:ea typeface="SimHei" pitchFamily="49" charset="-122"/>
              </a:rPr>
              <a:t>註冊個人化服務</a:t>
            </a:r>
            <a:endParaRPr lang="en-GB" altLang="en-US" smtClean="0"/>
          </a:p>
        </p:txBody>
      </p:sp>
      <p:pic>
        <p:nvPicPr>
          <p:cNvPr id="2253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41438"/>
            <a:ext cx="6049963" cy="1293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Straight Arrow Connector 4"/>
          <p:cNvCxnSpPr>
            <a:cxnSpLocks noChangeShapeType="1"/>
          </p:cNvCxnSpPr>
          <p:nvPr/>
        </p:nvCxnSpPr>
        <p:spPr bwMode="auto">
          <a:xfrm flipH="1" flipV="1">
            <a:off x="4257675" y="1463675"/>
            <a:ext cx="2201863" cy="844550"/>
          </a:xfrm>
          <a:prstGeom prst="straightConnector1">
            <a:avLst/>
          </a:prstGeom>
          <a:noFill/>
          <a:ln w="25400" algn="ctr">
            <a:solidFill>
              <a:srgbClr val="008F5A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3995738" y="1341438"/>
            <a:ext cx="330200" cy="147637"/>
          </a:xfrm>
          <a:prstGeom prst="rect">
            <a:avLst/>
          </a:prstGeom>
          <a:noFill/>
          <a:ln w="25400" algn="ctr">
            <a:solidFill>
              <a:srgbClr val="008F5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 altLang="en-US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700" y="3273425"/>
            <a:ext cx="3476625" cy="116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212725" y="5262563"/>
            <a:ext cx="85598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600">
                <a:solidFill>
                  <a:schemeClr val="tx1"/>
                </a:solidFill>
                <a:latin typeface="Arial" charset="0"/>
              </a:defRPr>
            </a:lvl1pPr>
            <a:lvl2pPr>
              <a:defRPr sz="2400">
                <a:solidFill>
                  <a:schemeClr val="tx1"/>
                </a:solidFill>
                <a:latin typeface="Arial" charset="0"/>
              </a:defRPr>
            </a:lvl2pPr>
            <a:lvl3pPr>
              <a:defRPr sz="22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>
                <a:solidFill>
                  <a:schemeClr val="tx1"/>
                </a:solidFill>
                <a:latin typeface="Arial" charset="0"/>
              </a:defRPr>
            </a:lvl5pPr>
            <a:lvl6pPr eaLnBrk="0" hangingPunct="0">
              <a:defRPr>
                <a:solidFill>
                  <a:schemeClr val="tx1"/>
                </a:solidFill>
                <a:latin typeface="Arial" charset="0"/>
              </a:defRPr>
            </a:lvl6pPr>
            <a:lvl7pPr eaLnBrk="0" hangingPunct="0">
              <a:defRPr>
                <a:solidFill>
                  <a:schemeClr val="tx1"/>
                </a:solidFill>
                <a:latin typeface="Arial" charset="0"/>
              </a:defRPr>
            </a:lvl7pPr>
            <a:lvl8pPr eaLnBrk="0" hangingPunct="0">
              <a:defRPr>
                <a:solidFill>
                  <a:schemeClr val="tx1"/>
                </a:solidFill>
                <a:latin typeface="Arial" charset="0"/>
              </a:defRPr>
            </a:lvl8pPr>
            <a:lvl9pPr eaLnBrk="0" hangingPunct="0"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800"/>
              <a:t>Once you have registered a profile you will enter your personal username/password here also. REMEMBER institution login first followed by personal login second.</a:t>
            </a:r>
          </a:p>
        </p:txBody>
      </p:sp>
      <p:sp>
        <p:nvSpPr>
          <p:cNvPr id="22536" name="Text Box 9"/>
          <p:cNvSpPr txBox="1">
            <a:spLocks noChangeArrowheads="1"/>
          </p:cNvSpPr>
          <p:nvPr/>
        </p:nvSpPr>
        <p:spPr bwMode="auto">
          <a:xfrm>
            <a:off x="5008563" y="2308225"/>
            <a:ext cx="3763962" cy="1546225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600">
                <a:solidFill>
                  <a:schemeClr val="tx1"/>
                </a:solidFill>
                <a:latin typeface="Arial" charset="0"/>
              </a:defRPr>
            </a:lvl1pPr>
            <a:lvl2pPr>
              <a:defRPr sz="2400">
                <a:solidFill>
                  <a:schemeClr val="tx1"/>
                </a:solidFill>
                <a:latin typeface="Arial" charset="0"/>
              </a:defRPr>
            </a:lvl2pPr>
            <a:lvl3pPr>
              <a:defRPr sz="22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>
                <a:solidFill>
                  <a:schemeClr val="tx1"/>
                </a:solidFill>
                <a:latin typeface="Arial" charset="0"/>
              </a:defRPr>
            </a:lvl5pPr>
            <a:lvl6pPr eaLnBrk="0" hangingPunct="0">
              <a:defRPr>
                <a:solidFill>
                  <a:schemeClr val="tx1"/>
                </a:solidFill>
                <a:latin typeface="Arial" charset="0"/>
              </a:defRPr>
            </a:lvl6pPr>
            <a:lvl7pPr eaLnBrk="0" hangingPunct="0">
              <a:defRPr>
                <a:solidFill>
                  <a:schemeClr val="tx1"/>
                </a:solidFill>
                <a:latin typeface="Arial" charset="0"/>
              </a:defRPr>
            </a:lvl7pPr>
            <a:lvl8pPr eaLnBrk="0" hangingPunct="0">
              <a:defRPr>
                <a:solidFill>
                  <a:schemeClr val="tx1"/>
                </a:solidFill>
                <a:latin typeface="Arial" charset="0"/>
              </a:defRPr>
            </a:lvl8pPr>
            <a:lvl9pPr eaLnBrk="0" hangingPunct="0"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0" hangingPunct="0">
              <a:lnSpc>
                <a:spcPct val="130000"/>
              </a:lnSpc>
              <a:buFontTx/>
              <a:buChar char="•"/>
            </a:pPr>
            <a:r>
              <a:rPr lang="zh-CN" altLang="en-US" sz="1800">
                <a:ea typeface="SimSun" pitchFamily="2" charset="-122"/>
              </a:rPr>
              <a:t> </a:t>
            </a:r>
            <a:r>
              <a:rPr lang="zh-TW" altLang="en-US" sz="1800">
                <a:ea typeface="SimSun" pitchFamily="2" charset="-122"/>
              </a:rPr>
              <a:t>建立屬於您自己的文獻系統</a:t>
            </a:r>
            <a:endParaRPr lang="zh-CN" altLang="en-US" sz="1800">
              <a:ea typeface="SimSun" pitchFamily="2" charset="-122"/>
            </a:endParaRPr>
          </a:p>
          <a:p>
            <a:pPr eaLnBrk="0" hangingPunct="0">
              <a:lnSpc>
                <a:spcPct val="130000"/>
              </a:lnSpc>
              <a:buFontTx/>
              <a:buChar char="•"/>
            </a:pPr>
            <a:r>
              <a:rPr lang="zh-CN" altLang="en-US" sz="1800">
                <a:ea typeface="SimSun" pitchFamily="2" charset="-122"/>
              </a:rPr>
              <a:t> </a:t>
            </a:r>
            <a:r>
              <a:rPr lang="zh-TW" altLang="en-US" sz="1800">
                <a:ea typeface="SimSun" pitchFamily="2" charset="-122"/>
              </a:rPr>
              <a:t>節省您的時間</a:t>
            </a:r>
            <a:endParaRPr lang="zh-CN" altLang="en-US" sz="1800">
              <a:ea typeface="SimSun" pitchFamily="2" charset="-122"/>
            </a:endParaRPr>
          </a:p>
          <a:p>
            <a:pPr eaLnBrk="0" hangingPunct="0">
              <a:lnSpc>
                <a:spcPct val="130000"/>
              </a:lnSpc>
              <a:buFontTx/>
              <a:buChar char="•"/>
            </a:pPr>
            <a:r>
              <a:rPr lang="zh-CN" altLang="en-US" sz="1800">
                <a:ea typeface="SimSun" pitchFamily="2" charset="-122"/>
              </a:rPr>
              <a:t> </a:t>
            </a:r>
            <a:r>
              <a:rPr lang="zh-TW" altLang="en-US" sz="1800">
                <a:ea typeface="SimSun" pitchFamily="2" charset="-122"/>
              </a:rPr>
              <a:t>幫助管理您的文獻資源</a:t>
            </a:r>
            <a:endParaRPr lang="zh-CN" altLang="en-US" sz="1800">
              <a:ea typeface="SimSun" pitchFamily="2" charset="-122"/>
            </a:endParaRPr>
          </a:p>
          <a:p>
            <a:pPr eaLnBrk="0" hangingPunct="0">
              <a:lnSpc>
                <a:spcPct val="130000"/>
              </a:lnSpc>
              <a:buFontTx/>
              <a:buChar char="•"/>
            </a:pPr>
            <a:r>
              <a:rPr lang="zh-CN" altLang="en-US" sz="1800">
                <a:ea typeface="SimSun" pitchFamily="2" charset="-122"/>
              </a:rPr>
              <a:t> </a:t>
            </a:r>
            <a:r>
              <a:rPr lang="zh-TW" altLang="en-US" sz="1800">
                <a:ea typeface="SimSun" pitchFamily="2" charset="-122"/>
              </a:rPr>
              <a:t>輔助您進行學術研究</a:t>
            </a:r>
            <a:endParaRPr lang="zh-CN" altLang="en-US" sz="1800">
              <a:ea typeface="SimSun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77314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endParaRPr lang="zh-CN" altLang="en-US" smtClean="0">
              <a:ea typeface="SimSun" pitchFamily="2" charset="-122"/>
            </a:endParaRPr>
          </a:p>
        </p:txBody>
      </p:sp>
      <p:sp>
        <p:nvSpPr>
          <p:cNvPr id="23555" name="Rectangle 4"/>
          <p:cNvSpPr>
            <a:spLocks noChangeArrowheads="1"/>
          </p:cNvSpPr>
          <p:nvPr/>
        </p:nvSpPr>
        <p:spPr bwMode="auto">
          <a:xfrm>
            <a:off x="2555875" y="404813"/>
            <a:ext cx="4608513" cy="598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altLang="en-US" sz="2800">
                <a:solidFill>
                  <a:schemeClr val="bg1"/>
                </a:solidFill>
                <a:ea typeface="SimHei" pitchFamily="49" charset="-122"/>
              </a:rPr>
              <a:t>Register-</a:t>
            </a:r>
            <a:r>
              <a:rPr lang="zh-CN" altLang="en-US" sz="2800">
                <a:solidFill>
                  <a:schemeClr val="bg1"/>
                </a:solidFill>
                <a:ea typeface="SimHei" pitchFamily="49" charset="-122"/>
              </a:rPr>
              <a:t>注册个性化服务</a:t>
            </a:r>
          </a:p>
        </p:txBody>
      </p:sp>
      <p:sp>
        <p:nvSpPr>
          <p:cNvPr id="23556" name="Text Box 6"/>
          <p:cNvSpPr txBox="1">
            <a:spLocks noChangeArrowheads="1"/>
          </p:cNvSpPr>
          <p:nvPr/>
        </p:nvSpPr>
        <p:spPr bwMode="auto">
          <a:xfrm>
            <a:off x="4351338" y="5473700"/>
            <a:ext cx="19621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600">
                <a:solidFill>
                  <a:schemeClr val="tx1"/>
                </a:solidFill>
                <a:latin typeface="Arial" charset="0"/>
              </a:defRPr>
            </a:lvl1pPr>
            <a:lvl2pPr>
              <a:defRPr sz="2400">
                <a:solidFill>
                  <a:schemeClr val="tx1"/>
                </a:solidFill>
                <a:latin typeface="Arial" charset="0"/>
              </a:defRPr>
            </a:lvl2pPr>
            <a:lvl3pPr>
              <a:defRPr sz="22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>
                <a:solidFill>
                  <a:schemeClr val="tx1"/>
                </a:solidFill>
                <a:latin typeface="Arial" charset="0"/>
              </a:defRPr>
            </a:lvl5pPr>
            <a:lvl6pPr eaLnBrk="0" hangingPunct="0">
              <a:defRPr>
                <a:solidFill>
                  <a:schemeClr val="tx1"/>
                </a:solidFill>
                <a:latin typeface="Arial" charset="0"/>
              </a:defRPr>
            </a:lvl6pPr>
            <a:lvl7pPr eaLnBrk="0" hangingPunct="0">
              <a:defRPr>
                <a:solidFill>
                  <a:schemeClr val="tx1"/>
                </a:solidFill>
                <a:latin typeface="Arial" charset="0"/>
              </a:defRPr>
            </a:lvl7pPr>
            <a:lvl8pPr eaLnBrk="0" hangingPunct="0">
              <a:defRPr>
                <a:solidFill>
                  <a:schemeClr val="tx1"/>
                </a:solidFill>
                <a:latin typeface="Arial" charset="0"/>
              </a:defRPr>
            </a:lvl8pPr>
            <a:lvl9pPr eaLnBrk="0" hangingPunct="0"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0" hangingPunct="0"/>
            <a:r>
              <a:rPr lang="zh-TW" altLang="en-US" sz="1400" b="1">
                <a:solidFill>
                  <a:srgbClr val="FF0000"/>
                </a:solidFill>
                <a:ea typeface="SimSun" pitchFamily="2" charset="-122"/>
              </a:rPr>
              <a:t>常用、正確的郵件地址</a:t>
            </a:r>
            <a:endParaRPr lang="zh-CN" altLang="en-US" sz="1400" b="1">
              <a:solidFill>
                <a:srgbClr val="FF0000"/>
              </a:solidFill>
              <a:ea typeface="SimSun" pitchFamily="2" charset="-122"/>
            </a:endParaRPr>
          </a:p>
        </p:txBody>
      </p:sp>
      <p:sp>
        <p:nvSpPr>
          <p:cNvPr id="23557" name="Rectangle 4"/>
          <p:cNvSpPr>
            <a:spLocks noChangeArrowheads="1"/>
          </p:cNvSpPr>
          <p:nvPr/>
        </p:nvSpPr>
        <p:spPr bwMode="auto">
          <a:xfrm>
            <a:off x="2987675" y="454025"/>
            <a:ext cx="3681413" cy="598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TW" altLang="en-US" sz="3200" b="1">
                <a:ea typeface="SimHei" pitchFamily="49" charset="-122"/>
              </a:rPr>
              <a:t>註冊個人化服務</a:t>
            </a:r>
            <a:endParaRPr lang="zh-CN" altLang="en-US" b="1">
              <a:ea typeface="SimSun" pitchFamily="2" charset="-122"/>
            </a:endParaRPr>
          </a:p>
        </p:txBody>
      </p:sp>
      <p:pic>
        <p:nvPicPr>
          <p:cNvPr id="23558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341438"/>
            <a:ext cx="6181725" cy="5208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9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8113" y="4464050"/>
            <a:ext cx="2190750" cy="131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60" name="Oval 1"/>
          <p:cNvSpPr>
            <a:spLocks noChangeArrowheads="1"/>
          </p:cNvSpPr>
          <p:nvPr/>
        </p:nvSpPr>
        <p:spPr bwMode="auto">
          <a:xfrm>
            <a:off x="1187450" y="4724400"/>
            <a:ext cx="215900" cy="217488"/>
          </a:xfrm>
          <a:prstGeom prst="ellips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23561" name="Oval 2"/>
          <p:cNvSpPr>
            <a:spLocks noChangeArrowheads="1"/>
          </p:cNvSpPr>
          <p:nvPr/>
        </p:nvSpPr>
        <p:spPr bwMode="auto">
          <a:xfrm>
            <a:off x="1619250" y="4941888"/>
            <a:ext cx="144463" cy="287337"/>
          </a:xfrm>
          <a:prstGeom prst="ellips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23562" name="Oval 3"/>
          <p:cNvSpPr>
            <a:spLocks noChangeArrowheads="1"/>
          </p:cNvSpPr>
          <p:nvPr/>
        </p:nvSpPr>
        <p:spPr bwMode="auto">
          <a:xfrm>
            <a:off x="1403350" y="5229225"/>
            <a:ext cx="215900" cy="144463"/>
          </a:xfrm>
          <a:prstGeom prst="ellips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9851349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98425"/>
            <a:ext cx="8640762" cy="6551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81719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8" y="4763"/>
            <a:ext cx="8905875" cy="640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ular Callout 2"/>
          <p:cNvSpPr/>
          <p:nvPr/>
        </p:nvSpPr>
        <p:spPr bwMode="auto">
          <a:xfrm>
            <a:off x="2699792" y="6284991"/>
            <a:ext cx="1296144" cy="504128"/>
          </a:xfrm>
          <a:prstGeom prst="wedgeRectCallout">
            <a:avLst>
              <a:gd name="adj1" fmla="val -26101"/>
              <a:gd name="adj2" fmla="val -91940"/>
            </a:avLst>
          </a:prstGeom>
          <a:solidFill>
            <a:srgbClr val="0099FF"/>
          </a:solidFill>
          <a:ln w="2857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/>
        </p:spPr>
        <p:txBody>
          <a:bodyPr/>
          <a:lstStyle/>
          <a:p>
            <a:pPr>
              <a:defRPr/>
            </a:pPr>
            <a:endParaRPr lang="en-GB">
              <a:latin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735263" y="6353175"/>
            <a:ext cx="1223962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TW" altLang="en-US" dirty="0">
                <a:solidFill>
                  <a:schemeClr val="accent3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收藏匧</a:t>
            </a:r>
            <a:endParaRPr lang="en-GB" dirty="0">
              <a:solidFill>
                <a:schemeClr val="accent3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5" name="Rectangular Callout 4"/>
          <p:cNvSpPr/>
          <p:nvPr/>
        </p:nvSpPr>
        <p:spPr bwMode="auto">
          <a:xfrm>
            <a:off x="6444208" y="6284991"/>
            <a:ext cx="1152128" cy="436730"/>
          </a:xfrm>
          <a:prstGeom prst="wedgeRectCallout">
            <a:avLst>
              <a:gd name="adj1" fmla="val -27268"/>
              <a:gd name="adj2" fmla="val -87457"/>
            </a:avLst>
          </a:prstGeom>
          <a:solidFill>
            <a:srgbClr val="0099FF"/>
          </a:solidFill>
          <a:ln w="28575">
            <a:solidFill>
              <a:schemeClr val="accent2">
                <a:lumMod val="20000"/>
                <a:lumOff val="80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/>
        </p:spPr>
        <p:txBody>
          <a:bodyPr/>
          <a:lstStyle/>
          <a:p>
            <a:pPr>
              <a:defRPr/>
            </a:pPr>
            <a:endParaRPr lang="en-GB">
              <a:latin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443663" y="6353175"/>
            <a:ext cx="1152525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TW" altLang="en-US" dirty="0">
                <a:solidFill>
                  <a:schemeClr val="accent3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我的記錄</a:t>
            </a:r>
            <a:endParaRPr lang="en-GB" dirty="0">
              <a:solidFill>
                <a:schemeClr val="accent3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07717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65275"/>
            <a:ext cx="9144000" cy="372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7" name="TextBox 2"/>
          <p:cNvSpPr txBox="1">
            <a:spLocks noChangeArrowheads="1"/>
          </p:cNvSpPr>
          <p:nvPr/>
        </p:nvSpPr>
        <p:spPr bwMode="auto">
          <a:xfrm>
            <a:off x="323850" y="630238"/>
            <a:ext cx="475297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600">
                <a:solidFill>
                  <a:schemeClr val="tx1"/>
                </a:solidFill>
                <a:latin typeface="Arial" charset="0"/>
              </a:defRPr>
            </a:lvl1pPr>
            <a:lvl2pPr>
              <a:defRPr sz="2400">
                <a:solidFill>
                  <a:schemeClr val="tx1"/>
                </a:solidFill>
                <a:latin typeface="Arial" charset="0"/>
              </a:defRPr>
            </a:lvl2pPr>
            <a:lvl3pPr>
              <a:defRPr sz="22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>
                <a:solidFill>
                  <a:schemeClr val="tx1"/>
                </a:solidFill>
                <a:latin typeface="Arial" charset="0"/>
              </a:defRPr>
            </a:lvl5pPr>
            <a:lvl6pPr eaLnBrk="0" hangingPunct="0">
              <a:defRPr>
                <a:solidFill>
                  <a:schemeClr val="tx1"/>
                </a:solidFill>
                <a:latin typeface="Arial" charset="0"/>
              </a:defRPr>
            </a:lvl6pPr>
            <a:lvl7pPr eaLnBrk="0" hangingPunct="0">
              <a:defRPr>
                <a:solidFill>
                  <a:schemeClr val="tx1"/>
                </a:solidFill>
                <a:latin typeface="Arial" charset="0"/>
              </a:defRPr>
            </a:lvl7pPr>
            <a:lvl8pPr eaLnBrk="0" hangingPunct="0">
              <a:defRPr>
                <a:solidFill>
                  <a:schemeClr val="tx1"/>
                </a:solidFill>
                <a:latin typeface="Arial" charset="0"/>
              </a:defRPr>
            </a:lvl8pPr>
            <a:lvl9pPr eaLnBrk="0" hangingPunct="0"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800"/>
              <a:t>Marked List</a:t>
            </a:r>
          </a:p>
        </p:txBody>
      </p:sp>
    </p:spTree>
    <p:extLst>
      <p:ext uri="{BB962C8B-B14F-4D97-AF65-F5344CB8AC3E}">
        <p14:creationId xmlns:p14="http://schemas.microsoft.com/office/powerpoint/2010/main" val="2288353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151"/>
          <a:stretch/>
        </p:blipFill>
        <p:spPr>
          <a:xfrm>
            <a:off x="295697" y="1433014"/>
            <a:ext cx="8313075" cy="5022377"/>
          </a:xfrm>
        </p:spPr>
      </p:pic>
      <p:sp>
        <p:nvSpPr>
          <p:cNvPr id="6" name="Rectangle 5"/>
          <p:cNvSpPr/>
          <p:nvPr/>
        </p:nvSpPr>
        <p:spPr bwMode="auto">
          <a:xfrm>
            <a:off x="388955" y="2688609"/>
            <a:ext cx="2354246" cy="341195"/>
          </a:xfrm>
          <a:prstGeom prst="rect">
            <a:avLst/>
          </a:prstGeom>
          <a:noFill/>
          <a:ln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4653886" y="4189863"/>
            <a:ext cx="1173705" cy="941695"/>
          </a:xfrm>
          <a:prstGeom prst="rect">
            <a:avLst/>
          </a:prstGeom>
          <a:noFill/>
          <a:ln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8" name="Rectangle 7"/>
          <p:cNvSpPr/>
          <p:nvPr/>
        </p:nvSpPr>
        <p:spPr bwMode="auto">
          <a:xfrm>
            <a:off x="5882184" y="2688609"/>
            <a:ext cx="2647665" cy="1132764"/>
          </a:xfrm>
          <a:prstGeom prst="rect">
            <a:avLst/>
          </a:prstGeom>
          <a:noFill/>
          <a:ln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" name="Rectangle 8"/>
          <p:cNvSpPr/>
          <p:nvPr/>
        </p:nvSpPr>
        <p:spPr bwMode="auto">
          <a:xfrm>
            <a:off x="388955" y="3029804"/>
            <a:ext cx="3200406" cy="300671"/>
          </a:xfrm>
          <a:prstGeom prst="rect">
            <a:avLst/>
          </a:prstGeom>
          <a:noFill/>
          <a:ln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" name="Oval 9"/>
          <p:cNvSpPr/>
          <p:nvPr/>
        </p:nvSpPr>
        <p:spPr bwMode="auto">
          <a:xfrm>
            <a:off x="329819" y="2488444"/>
            <a:ext cx="204717" cy="21836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1" name="Oval 10"/>
          <p:cNvSpPr/>
          <p:nvPr/>
        </p:nvSpPr>
        <p:spPr bwMode="auto">
          <a:xfrm>
            <a:off x="5563736" y="2506642"/>
            <a:ext cx="204717" cy="21836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2" name="Oval 11"/>
          <p:cNvSpPr/>
          <p:nvPr/>
        </p:nvSpPr>
        <p:spPr bwMode="auto">
          <a:xfrm>
            <a:off x="120550" y="3036627"/>
            <a:ext cx="204717" cy="21836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3" name="Oval 12"/>
          <p:cNvSpPr/>
          <p:nvPr/>
        </p:nvSpPr>
        <p:spPr bwMode="auto">
          <a:xfrm>
            <a:off x="796373" y="3603009"/>
            <a:ext cx="204717" cy="21836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75226" y="2406556"/>
            <a:ext cx="2047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chemeClr val="bg1"/>
                </a:solidFill>
              </a:rPr>
              <a:t>1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1879" y="2961143"/>
            <a:ext cx="2047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chemeClr val="bg1"/>
                </a:solidFill>
              </a:rPr>
              <a:t>2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513694" y="2434867"/>
            <a:ext cx="2047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chemeClr val="bg1"/>
                </a:solidFill>
              </a:rPr>
              <a:t>3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290198" y="3900565"/>
            <a:ext cx="2047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chemeClr val="bg1"/>
                </a:solidFill>
              </a:rPr>
              <a:t>4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18" name="Rectangle 17"/>
          <p:cNvSpPr/>
          <p:nvPr/>
        </p:nvSpPr>
        <p:spPr bwMode="auto">
          <a:xfrm>
            <a:off x="1162333" y="3657599"/>
            <a:ext cx="4453719" cy="427631"/>
          </a:xfrm>
          <a:prstGeom prst="rect">
            <a:avLst/>
          </a:prstGeom>
          <a:noFill/>
          <a:ln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9" name="Oval 18"/>
          <p:cNvSpPr/>
          <p:nvPr/>
        </p:nvSpPr>
        <p:spPr bwMode="auto">
          <a:xfrm>
            <a:off x="5882184" y="3998795"/>
            <a:ext cx="204717" cy="21836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32936" y="3534769"/>
            <a:ext cx="2047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chemeClr val="bg1"/>
                </a:solidFill>
              </a:rPr>
              <a:t>4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827591" y="3923311"/>
            <a:ext cx="2047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chemeClr val="bg1"/>
                </a:solidFill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377736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962" y="1316587"/>
            <a:ext cx="8209486" cy="4826000"/>
          </a:xfrm>
        </p:spPr>
      </p:pic>
      <p:sp>
        <p:nvSpPr>
          <p:cNvPr id="5" name="Rectangle 4"/>
          <p:cNvSpPr/>
          <p:nvPr/>
        </p:nvSpPr>
        <p:spPr bwMode="auto">
          <a:xfrm>
            <a:off x="1160059" y="1392073"/>
            <a:ext cx="3916908" cy="327546"/>
          </a:xfrm>
          <a:prstGeom prst="rect">
            <a:avLst/>
          </a:prstGeom>
          <a:noFill/>
          <a:ln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1910687" y="1910688"/>
            <a:ext cx="1917510" cy="327546"/>
          </a:xfrm>
          <a:prstGeom prst="rect">
            <a:avLst/>
          </a:prstGeom>
          <a:noFill/>
          <a:ln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5732059" y="1555845"/>
            <a:ext cx="3111690" cy="4640239"/>
          </a:xfrm>
          <a:prstGeom prst="rect">
            <a:avLst/>
          </a:prstGeom>
          <a:noFill/>
          <a:ln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8" name="Oval 7"/>
          <p:cNvSpPr/>
          <p:nvPr/>
        </p:nvSpPr>
        <p:spPr bwMode="auto">
          <a:xfrm>
            <a:off x="848434" y="1337481"/>
            <a:ext cx="204717" cy="21836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" name="Oval 8"/>
          <p:cNvSpPr/>
          <p:nvPr/>
        </p:nvSpPr>
        <p:spPr bwMode="auto">
          <a:xfrm>
            <a:off x="1585413" y="1910688"/>
            <a:ext cx="204717" cy="21836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" name="Oval 9"/>
          <p:cNvSpPr/>
          <p:nvPr/>
        </p:nvSpPr>
        <p:spPr bwMode="auto">
          <a:xfrm>
            <a:off x="5420434" y="1446664"/>
            <a:ext cx="204717" cy="21836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93841" y="1260142"/>
            <a:ext cx="2047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chemeClr val="bg1"/>
                </a:solidFill>
              </a:rPr>
              <a:t>1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530820" y="1835204"/>
            <a:ext cx="2047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chemeClr val="bg1"/>
                </a:solidFill>
              </a:rPr>
              <a:t>2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379489" y="1371179"/>
            <a:ext cx="2047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chemeClr val="bg1"/>
                </a:solidFill>
              </a:rPr>
              <a:t>3</a:t>
            </a:r>
            <a:endParaRPr lang="en-GB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1567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57" t="13373" r="37712" b="20000"/>
          <a:stretch/>
        </p:blipFill>
        <p:spPr bwMode="auto">
          <a:xfrm>
            <a:off x="1132765" y="1423459"/>
            <a:ext cx="6660108" cy="51615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ight Arrow Callout 5"/>
          <p:cNvSpPr/>
          <p:nvPr/>
        </p:nvSpPr>
        <p:spPr bwMode="auto">
          <a:xfrm>
            <a:off x="122830" y="2295185"/>
            <a:ext cx="1610435" cy="1337481"/>
          </a:xfrm>
          <a:prstGeom prst="rightArrowCallout">
            <a:avLst>
              <a:gd name="adj1" fmla="val 25000"/>
              <a:gd name="adj2" fmla="val 25000"/>
              <a:gd name="adj3" fmla="val 16525"/>
              <a:gd name="adj4" fmla="val 75146"/>
            </a:avLst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8" name="Rectangle 7"/>
          <p:cNvSpPr/>
          <p:nvPr/>
        </p:nvSpPr>
        <p:spPr bwMode="auto">
          <a:xfrm>
            <a:off x="1746913" y="2756850"/>
            <a:ext cx="655093" cy="343920"/>
          </a:xfrm>
          <a:prstGeom prst="rect">
            <a:avLst/>
          </a:prstGeom>
          <a:noFill/>
          <a:ln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86603" y="2467145"/>
            <a:ext cx="84616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AND</a:t>
            </a:r>
          </a:p>
          <a:p>
            <a:r>
              <a:rPr lang="en-GB" dirty="0" smtClean="0"/>
              <a:t>OR</a:t>
            </a:r>
          </a:p>
          <a:p>
            <a:r>
              <a:rPr lang="en-GB" dirty="0" smtClean="0"/>
              <a:t>NOT</a:t>
            </a:r>
            <a:endParaRPr lang="en-GB" dirty="0"/>
          </a:p>
        </p:txBody>
      </p:sp>
      <p:sp>
        <p:nvSpPr>
          <p:cNvPr id="10" name="Rectangle 9"/>
          <p:cNvSpPr/>
          <p:nvPr/>
        </p:nvSpPr>
        <p:spPr bwMode="auto">
          <a:xfrm>
            <a:off x="1746913" y="3261359"/>
            <a:ext cx="655093" cy="343920"/>
          </a:xfrm>
          <a:prstGeom prst="rect">
            <a:avLst/>
          </a:prstGeom>
          <a:noFill/>
          <a:ln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2" name="Rectangle 11"/>
          <p:cNvSpPr/>
          <p:nvPr/>
        </p:nvSpPr>
        <p:spPr bwMode="auto">
          <a:xfrm>
            <a:off x="1746913" y="3840478"/>
            <a:ext cx="2715906" cy="267497"/>
          </a:xfrm>
          <a:prstGeom prst="rect">
            <a:avLst/>
          </a:prstGeom>
          <a:noFill/>
          <a:ln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3" name="Rectangle 12"/>
          <p:cNvSpPr/>
          <p:nvPr/>
        </p:nvSpPr>
        <p:spPr bwMode="auto">
          <a:xfrm>
            <a:off x="3220871" y="4819936"/>
            <a:ext cx="1937983" cy="1348852"/>
          </a:xfrm>
          <a:prstGeom prst="rect">
            <a:avLst/>
          </a:prstGeom>
          <a:noFill/>
          <a:ln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4" name="Rectangle 13"/>
          <p:cNvSpPr/>
          <p:nvPr/>
        </p:nvSpPr>
        <p:spPr bwMode="auto">
          <a:xfrm>
            <a:off x="6048233" y="2919712"/>
            <a:ext cx="1512628" cy="2225493"/>
          </a:xfrm>
          <a:prstGeom prst="rect">
            <a:avLst/>
          </a:prstGeom>
          <a:noFill/>
          <a:ln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5" name="Oval 14"/>
          <p:cNvSpPr/>
          <p:nvPr/>
        </p:nvSpPr>
        <p:spPr bwMode="auto">
          <a:xfrm>
            <a:off x="1542196" y="2467145"/>
            <a:ext cx="204717" cy="21836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7" name="Oval 16"/>
          <p:cNvSpPr/>
          <p:nvPr/>
        </p:nvSpPr>
        <p:spPr bwMode="auto">
          <a:xfrm>
            <a:off x="5647895" y="2756850"/>
            <a:ext cx="204717" cy="21836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8" name="Oval 17"/>
          <p:cNvSpPr/>
          <p:nvPr/>
        </p:nvSpPr>
        <p:spPr bwMode="auto">
          <a:xfrm>
            <a:off x="1439837" y="3255900"/>
            <a:ext cx="204717" cy="21836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9" name="Oval 18"/>
          <p:cNvSpPr/>
          <p:nvPr/>
        </p:nvSpPr>
        <p:spPr bwMode="auto">
          <a:xfrm>
            <a:off x="1439836" y="3855039"/>
            <a:ext cx="204717" cy="21836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0" name="Oval 19"/>
          <p:cNvSpPr/>
          <p:nvPr/>
        </p:nvSpPr>
        <p:spPr bwMode="auto">
          <a:xfrm>
            <a:off x="2900149" y="4601572"/>
            <a:ext cx="204717" cy="21836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73954" y="2398905"/>
            <a:ext cx="204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chemeClr val="bg1"/>
                </a:solidFill>
              </a:rPr>
              <a:t>1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602398" y="2676846"/>
            <a:ext cx="204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chemeClr val="bg1"/>
                </a:solidFill>
              </a:rPr>
              <a:t>2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376138" y="3779555"/>
            <a:ext cx="204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398882" y="3194064"/>
            <a:ext cx="204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2859205" y="4526088"/>
            <a:ext cx="204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chemeClr val="bg1"/>
                </a:solidFill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541410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50376" y="1289047"/>
            <a:ext cx="8024883" cy="5275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 bwMode="auto">
          <a:xfrm>
            <a:off x="4790363" y="1869742"/>
            <a:ext cx="1419369" cy="327547"/>
          </a:xfrm>
          <a:prstGeom prst="rect">
            <a:avLst/>
          </a:prstGeom>
          <a:noFill/>
          <a:ln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6209732" y="2308748"/>
            <a:ext cx="1937983" cy="1348852"/>
          </a:xfrm>
          <a:prstGeom prst="rect">
            <a:avLst/>
          </a:prstGeom>
          <a:noFill/>
          <a:ln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1760561" y="3487008"/>
            <a:ext cx="1542197" cy="320717"/>
          </a:xfrm>
          <a:prstGeom prst="rect">
            <a:avLst/>
          </a:prstGeom>
          <a:noFill/>
          <a:ln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" name="Oval 8"/>
          <p:cNvSpPr/>
          <p:nvPr/>
        </p:nvSpPr>
        <p:spPr bwMode="auto">
          <a:xfrm>
            <a:off x="4462817" y="1883392"/>
            <a:ext cx="204717" cy="21836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" name="Oval 9"/>
          <p:cNvSpPr/>
          <p:nvPr/>
        </p:nvSpPr>
        <p:spPr bwMode="auto">
          <a:xfrm>
            <a:off x="5857156" y="2431579"/>
            <a:ext cx="204717" cy="21836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1" name="Oval 10"/>
          <p:cNvSpPr/>
          <p:nvPr/>
        </p:nvSpPr>
        <p:spPr bwMode="auto">
          <a:xfrm>
            <a:off x="1555844" y="3232249"/>
            <a:ext cx="204717" cy="21836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408223" y="1807908"/>
            <a:ext cx="204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chemeClr val="bg1"/>
                </a:solidFill>
              </a:rPr>
              <a:t>1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809383" y="2336044"/>
            <a:ext cx="204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chemeClr val="bg1"/>
                </a:solidFill>
              </a:rPr>
              <a:t>2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501249" y="3156765"/>
            <a:ext cx="204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chemeClr val="bg1"/>
                </a:solidFill>
              </a:rPr>
              <a:t>3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19" name="Rectangle 18"/>
          <p:cNvSpPr/>
          <p:nvPr/>
        </p:nvSpPr>
        <p:spPr bwMode="auto">
          <a:xfrm>
            <a:off x="5240740" y="4142098"/>
            <a:ext cx="1255594" cy="539084"/>
          </a:xfrm>
          <a:prstGeom prst="rect">
            <a:avLst/>
          </a:prstGeom>
          <a:noFill/>
          <a:ln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0" name="Oval 19"/>
          <p:cNvSpPr/>
          <p:nvPr/>
        </p:nvSpPr>
        <p:spPr bwMode="auto">
          <a:xfrm>
            <a:off x="4935939" y="4032916"/>
            <a:ext cx="204717" cy="21836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888169" y="3971080"/>
            <a:ext cx="204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chemeClr val="bg1"/>
                </a:solidFill>
              </a:rPr>
              <a:t>4</a:t>
            </a:r>
            <a:endParaRPr lang="en-GB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6343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1282890"/>
            <a:ext cx="9056137" cy="357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 bwMode="auto">
          <a:xfrm>
            <a:off x="6921690" y="3165439"/>
            <a:ext cx="1512628" cy="1597630"/>
          </a:xfrm>
          <a:prstGeom prst="rect">
            <a:avLst/>
          </a:prstGeom>
          <a:noFill/>
          <a:ln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1702982" y="2024420"/>
            <a:ext cx="3210212" cy="295699"/>
          </a:xfrm>
          <a:prstGeom prst="rect">
            <a:avLst/>
          </a:prstGeom>
          <a:noFill/>
          <a:ln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7" name="Oval 6"/>
          <p:cNvSpPr/>
          <p:nvPr/>
        </p:nvSpPr>
        <p:spPr bwMode="auto">
          <a:xfrm>
            <a:off x="1439836" y="1915238"/>
            <a:ext cx="204717" cy="21836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8" name="Oval 7"/>
          <p:cNvSpPr/>
          <p:nvPr/>
        </p:nvSpPr>
        <p:spPr bwMode="auto">
          <a:xfrm>
            <a:off x="6544100" y="3070746"/>
            <a:ext cx="204717" cy="21836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385242" y="1822988"/>
            <a:ext cx="204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chemeClr val="bg1"/>
                </a:solidFill>
              </a:rPr>
              <a:t>1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482679" y="2980773"/>
            <a:ext cx="204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chemeClr val="bg1"/>
                </a:solidFill>
              </a:rPr>
              <a:t>2</a:t>
            </a:r>
            <a:endParaRPr lang="en-GB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069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And Keep Learning!</a:t>
            </a:r>
            <a:endParaRPr lang="en-GB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34" t="7483" r="15025" b="9731"/>
          <a:stretch/>
        </p:blipFill>
        <p:spPr bwMode="auto">
          <a:xfrm>
            <a:off x="341193" y="1471803"/>
            <a:ext cx="7260609" cy="5229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 bwMode="auto">
          <a:xfrm>
            <a:off x="485632" y="4831307"/>
            <a:ext cx="1411407" cy="1869744"/>
          </a:xfrm>
          <a:prstGeom prst="rect">
            <a:avLst/>
          </a:prstGeom>
          <a:noFill/>
          <a:ln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156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Emerald Insight</a:t>
            </a:r>
          </a:p>
          <a:p>
            <a:pPr lvl="1"/>
            <a:r>
              <a:rPr lang="en-GB" dirty="0" smtClean="0">
                <a:hlinkClick r:id="rId2"/>
              </a:rPr>
              <a:t>www.emeraldinsight.com</a:t>
            </a:r>
            <a:endParaRPr lang="en-GB" dirty="0" smtClean="0"/>
          </a:p>
          <a:p>
            <a:r>
              <a:rPr lang="en-GB" dirty="0" smtClean="0"/>
              <a:t>Emerald Group Publishing</a:t>
            </a:r>
          </a:p>
          <a:p>
            <a:pPr lvl="1"/>
            <a:r>
              <a:rPr lang="en-GB" dirty="0" smtClean="0">
                <a:hlinkClick r:id="rId3"/>
              </a:rPr>
              <a:t>www.emeraldgrouppublishing.com</a:t>
            </a:r>
            <a:endParaRPr lang="en-GB" dirty="0" smtClean="0"/>
          </a:p>
          <a:p>
            <a:pPr marL="457200" lvl="1" indent="0">
              <a:buNone/>
            </a:pPr>
            <a:endParaRPr lang="en-GB" dirty="0"/>
          </a:p>
        </p:txBody>
      </p:sp>
      <p:pic>
        <p:nvPicPr>
          <p:cNvPr id="4" name="Picture 3">
            <a:hlinkClick r:id="rId4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4476750"/>
            <a:ext cx="4191000" cy="20955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91570" y="5233422"/>
            <a:ext cx="3616657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0070C0"/>
                </a:solidFill>
              </a:rPr>
              <a:t>Let us tell you how to write your First CV!</a:t>
            </a:r>
          </a:p>
          <a:p>
            <a:r>
              <a:rPr lang="en-GB" sz="1500" dirty="0">
                <a:solidFill>
                  <a:srgbClr val="0000FF"/>
                </a:solidFill>
                <a:hlinkClick r:id="rId4"/>
              </a:rPr>
              <a:t>http://</a:t>
            </a:r>
            <a:r>
              <a:rPr lang="en-GB" sz="1500" dirty="0" smtClean="0">
                <a:solidFill>
                  <a:srgbClr val="0000FF"/>
                </a:solidFill>
                <a:hlinkClick r:id="rId4"/>
              </a:rPr>
              <a:t>www.emeraldgrouppublishing.com/learning/study_skills/life/job_info.htm</a:t>
            </a:r>
            <a:endParaRPr lang="en-GB" sz="1500" dirty="0" smtClean="0">
              <a:solidFill>
                <a:srgbClr val="0000FF"/>
              </a:solidFill>
            </a:endParaRPr>
          </a:p>
          <a:p>
            <a:endParaRPr lang="en-GB" sz="1500" dirty="0"/>
          </a:p>
        </p:txBody>
      </p:sp>
    </p:spTree>
    <p:extLst>
      <p:ext uri="{BB962C8B-B14F-4D97-AF65-F5344CB8AC3E}">
        <p14:creationId xmlns:p14="http://schemas.microsoft.com/office/powerpoint/2010/main" val="346706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data:image/jpeg;base64,/9j/4AAQSkZJRgABAQAAAQABAAD/2wCEAAkGBxQTEhUUExQVFRUXGBwZGBgYGBwcHxobGh0YFyEcHxoeHCgiGhwlHB0WITEhJykrLi4uHiAzODMsNyguLisBCgoKDg0OGxAQGywmICQ0LCw0LywsLCwtLDQ0LCwsLCwsLCwsLCwsLCwsLCw0LCwsLCw0LCwsLCwsLCwsLCwsLP/AABEIAOEA4QMBEQACEQEDEQH/xAAcAAACAgMBAQAAAAAAAAAAAAAABgUHAQMEAgj/xABMEAABAgMFBQUDCgMFBgYDAAABAgMABBEFBhIhMQcTQVFhIjJxgZEUQqEjJDNSYnKCkrHBQ6LxFRZT0fAlNGOys8JUdIOT0uEXREX/xAAaAQACAwEBAAAAAAAAAAAAAAAAAgEDBQQG/8QAOhEAAgECBAMECQMEAgIDAAAAAAECAxEEEiExBUFREyJhcSMygZGhscHR8BRC4RUzUvEkYkNyNFOi/9oADAMBAAIRAxEAPwC8YACAAgAIACAAgAIACADw66lIJUQANSTQesBKV3ZCnae0STbVgbUqZc4IZSVV/Fp6EwnaLY7qfDa8leSyrq9Dhdt21n82JNuWb/xJledPuggg+RERmk9kXLD4OHrzcn0iRE9Nugn2u2m2zxbl0hRGvBIxfCI15svhCDXoqDfjJnMLNlF5l+2JilTklYTn95AIhbLm2P2tWO0acfd9Gev7syhIpZdoOEipUpeEk9arArE28GH6ut/90F7P4D+7EoCAqyZ8dQ5i/RyC3g/z2kfq63KtD3fweDZUojPHbMuaEVoojLnRBJ/SIaXiT21Z6Wpv88WdEpM5hMtbhqNETKKHjkcYBMMv/b3izhp6TD+2L+1yYbtS2GsyxLzrf1mVhKvic/AJMTea8Tn7HBT0zSg/HVHVKbRpbGETKXZVZ4OoNPzDh10ie0XMrlwyrbNTakvBjdKzaHEhTa0rScwUkEeohzgnCUHaSsbawCmYACAAgAIACAAgAIACAAgAIACAAgAIACADW++lCSpaglIzJJoAOpOkBKTk7LUSp2/anllmzWFTKxkp01DSOpPH4dKxW58omlDh6hHPiJZV05sXp6SStyloTbs69r7HKAkJOtCE6cMzh8TCvxd/I66dRxj/AMeCgv8AKX59xhsyyJulGGJazUHiEh10jmSKJr4k06wyT8jkq1qN71JSqP3L6nSu68oFoTNvuTDrhOBL7x7Z1IS0CE0HICJyrmV/qqzTdKKil0X1Nb94rOknVy7bNHUd5DMvnmArUJzyIziLxjokMsNiq8FUlLR83Ik7IvEp9t5ZlX2A2mqd8nAV0BJoOGnxhlK/IorYZU5Ripp36a2IGzL4z8wx7Q1Z6FN50+XzNNaDB4wqnNq6Xx/g6qmCw9OfZzqO/l/JNWTfBl2Q9tWC0hNcaTmQUmlAfeqaU8YZTurnPVwU4V+xWr5EeL9LCA85Z80iXpXedk0SfeKAagUzhc75plv9Pi5ZI1IuXQYsEtNMhwoadaWnECtKVAjWtCIfRo471aU8qbT23INi60i8kOybimQa0clXikdcknDrwpCqMd0dTxleDy1VfwkrmqdsidSgpX7PaLX1HkBtfgFAFJPWggal5jQrUG7xvTfg7r3aMWW7Mlw782efsmaJ+idru1nkCThWCdKE8MjCWXLRna6tTL6SKqx6rdfVE21e+ak1BFpMHBoJpnNB5Yhw+B6cYfM1uczwVKus2Hlr/i9x1s+0Gn0BxlaXEHRSTUeHQ9IdNPYzalOdOWWas/E6oBAgAIACAAgAIACAAgAIACAAgAIAIC9V6mZJIx1W4qgbaRmpZOWnAV4/rESkkdWFwlTEPu6Jbt7ISbWYcewvWu4UIUfkZBmpWvkCBmVV/qmK3r63uNKk4w7mFV3zm9kT8hYkw+kJXSRlRTDLs03ix/xHAOzlwSa5mpiVFvfQ5J4ilTd135f5PZeS+5MXf9jaW5KyoQlTIGNKRmK81HNR55mHVtkc9ft5pVKmz2IpF5npeeMvOhIbdPzd1Ion7qqnvaDx6GFzNSsy94WFWh2lHdbp7+aNFuIx23JDXAy4qnKuIV/SIfroei8uBqPq0iLt1T8vbmOWbQtcxL4QFqwpypU16BCIG2paF9FU6uBtUbSi+X54sarNbnih/wBtMvhKCEJZxZZKrUqGfD0hlm5nBUeHzR7HN43sIlyLAmn7OxNTrjKauBLaUilamtVa5n0rCRi2tGauNxNGnibSpp7akhdZyUXYyGJk7pLjimVa/S4ioGudDkDnllBFrLZlOKVZY11KerSv7DumHZ6zmjvg3OyaBQkdl1KO7QpphUAKc+sTeUVrqiqMcPiprJeE37myRvVaLTNkOOMAIbWyA0EjDQOigoBpkquUTJ93QpwtKU8Woz1aevsO27dhhFmtSxJTVqiig0IK6qUQedSYmMbKxXicQ5Yl1fHn4bChKWhaMvOuyks57ahlAUoPUChX3QvUnMa9coW8k7I0J08NUoKrUWRt20+dug3sTrc1LkzstuU48BQ/hoTkKpPInIHL94bdaoz5QlRqWoyvzujhfsCYlh8zXvmaHFKTBxJp/wANwgqSehqM4jK1sWRxFKq/TK0v8o/VfYW5SzRvFOWUtUpNINXZJ7IK59k1FCNCMuRTwVf9d+h2yq91RxSzRe0l+fniNd175ImFFh5Jl5pGSml5VPNB94f6zGcNGd9HucOJwUqSzweaD5r6jVDnCEABAAQAEABAAQAEABAAQAKV7b1FpaZWURvpxzRPBsH31nhzp0zpxSUraLc78LhFNdrVdoL4+CF6yrPLLyks0m7TVm8+v6OXrTjTWlKJGZ6DKF2emrOurUVSCzdyktkt5fnUb7DsFphZWpe+mlCq3VkFZHJI9xGtAIeMUvMzq2IlUVkrRWyW3t6si7x26/JTrS3TWSdG7JA+iXXvE6kH9K8ohtxeuxfh8PCvRlGPrrXzRH3zHsU4xaaB8mujMxTikgUV1yA/KmIn3XmLsG/1FGWGlutYjXeGxGZ6XLTmaVCqFjVJ1Ckn/VRDySascGHrzw9RTjyEq5chOJtRXtWJW4YLSHKGi04hhOLiSM+fOFje+pp4ypQeF9F+53t0GG9l2npiYl5iXeS0tnEMSk4u9Thx46xMk3sceFxUKdOdOcbqXsNlmXcmEuBb8+89QKBbCUpQcSSnMAVNK1HUCIUXfcipiabjaFNLx1bJO7lhtybAYaKygEkFZBNVGuoAHwhkrFGIryrzzytc4E3Lldy8wUqU284XFBSqkKPFJ92kRkVrFrx1XPGadnFW9hGO3AK0blyem3GKgltSkmoFCAV4a6genCF7N82y9cRyvPGnFS6nRfK7jj7cowwlIZbdQXBipRtFEgAcaCvHgImUb2QmDxMacp1J+s07ebGK055LDK3V5JbSVHyGn7Q+25x04OpNQW7FTZVILDDk099LNLLhP2OA8K4j4EQlNO13zNDidSPaKlDaCsSe0iXx2bMilaN4vyEKPwBgqeqyjh8suJh5kYjaBKNS7AxF15TaKNNAqVXCMjwSehNekGdJFz4bWnUlpaKb1exLz1ktT7SHFocZcAqhfcdaPQ5+mhiXFSRzQrTw83FNNc1umLFtSYcUiXtHsOg0lZ5vLEoGoCvqLrTI0B4EGEfSXvO+hUy3qYfVfug/p1/LnfYN5Xpd5MlaNA4cmnx3HRlSp4K/14spNaMprYWFSn22H25rmv4HisOZpmAAgAIACAAgAIACABTvjeZbRTKyiQ5OO91OobTxWrkNdfHhmkpW0W53YTDRmnVqu0F8fBEFZVmlCnJSUcxTCs56eOZQT7iea+9lXs0qc4VLkt+p1VaqlarVXdXqw6+L8PmMFpIVZ0l8zYD2AhSwVHEoZlayaErV/nXhSH9VaHHTaxVb00rX26eC8BAvdLsvKatRhxzcLIRMbtVFsq0rXPDqns+H1orlrqjXwkp008LNLMtVfZkxaFiWiZYoS83aMs4iqQvsuUIqlSV1zUMiCSdIa0rdTnhXwqq5nF05J8tv9HbcmXfmZB6SnmXUYBu0rcSQSDmKV1KDSh0pTOJjqrMqxsqdHERrUWnfXT85jdd+zzKyzbTju8LaaFZGHLhlU0AGWvCGSsrGfXqKrVc4q1+W5BW5tIkpeoC9+scGqKH564fjEOaOqhwvEVdbWXj9hSd2lT8yaScplXVKVunzIAAhc7exoLhWGpf3p/Gxn+y7wTHfdUyOW8Sj/p5wWkHbcNpbRv7L/M8//jq015rne11edUfWIyMP6nhFoqfwRkbN7STmmdzGlHXQfWDIw/qmFe9P4IE2FbzGaJhTnTehfwcETaSJ/UcOqetG3st8j1/fu1JT/e5TEkaqKFI/nTVMRmkiP6fg639qdvb9BgsjaXIzIwPDclWRS6AUH8WlPECGU1zOOrwrEUnmhr5aP3DrJFvAndYC3QYcFMNOFKZUhzNnmUnm38RU2kTLy22pNhCsU0rApyhwoRliqeZFcuQVCTvt1O/h0acZOtN+rrbq+RM3euxLyiAGm0hVKKcIBWrxVrrw0hlFLY5sRiqtd3m3bpyJkiJOc5p+SbebU26kLQoUKSKj/wCj1gauNCcqcs0XZoRrUkQ2BJT9XZRw0l5k99peiULVwVqAviMjrlU9NHsalKo5emoaTW8eTXVfY6rr209LP/2fPKqv/wDXfNQHkjgde0PGvDkSydnZiYmhCrD9RR25roPAMOZhmAAgAIACAAgAgL5XkTIsbymNxRwNIGZUs6aZ0HH04xEpKKudWEwrxFTLslq30QoWbZzzJ3SV47TmhjfeOfs7WVeleAHE9AIrV1pzZoVKtOp32rUoaJf5MaJ+znZSRUiz0p3qe128ys6qJ+stWevOHtZaHDCpCtXTrvR9OXT2I6LqXkbnmcaeytOTjau8hWmY5Hgf3iYyuJisLLDzs9uTFO17HRKWgyhmns88VNvy/A5ZrSOAFa9KcjkjVpLxO+lXlWw8pT9aFmpfQaLl2I7JtLZcdDjYWSzkapbJJAJOp6cM4aKaVjixleFeamlZ8/FnJe+/cvI9n6V7g2kjLqs+6Pj0glKxZhOH1cRrsuv2EJuWtS2TiUrdSxOVapRTokCrh6nLqITWRquWDwGiV5fH+B0sDZnJy9FOJ36xxc7vkjT1rDKCM2vxWvU2eVeH3HJllKRRKQkcgKD0EOZzbbuzZSAgxSAApAAUgAwpAIoQCORgAVreuBJTNSWt2s++32T5juq8xXrCuKZ3UOI16Wid10YjTN2bTsolyTdLzINSlIrl9po1r4pz8ISzjsakMVhMZ3aqtL85/carn7RmJspadG5eOgJGBZ+yrn0NOlYeMr7nBi+F1KHejrH4rzHkQxmCvfu3HZdptuXFZiYWG2yRUJJ1V5QsnbY7cDQhUk5VPVirv7EUi48yE7wWjMe00rWtW8WtMB1TX+nCFyO2+pf+vpN5eyjl+PvJW68+LRk1Jmm0lQKmXkcCpORI5VyPQw0XmWpz4mn+mrXpvTRogZ2yCsf2bNLJV35GaPe7PuKP1xTzTnqIX/qzrhWt/wAmktNpR5efl9SauNeJbwXLTPZm5c4XARTGNAscwcvUHjEwfJ7nPjsNGDVWn6ktvDwG2HOAIACAAgA1vupQkqUQEpBJJ0AGZPpASk27Iq6XtIPurtV5JU2g7mRZ/wARw5Agcya/H6sVXv3jblS7OCwsN33pvohnstxqzkJVOOpExNLxOLNaFdO7X3UJFEjh6wytFa7s4qiniZNUl3YrReH3Y1hYIBBqDmCIc4BSt2561TIm5J0S8xo4SKpcHVPOoHjSEcdbo76GNSp9jWWaPLqvI6Lv3WLTypqZdMxMqGELIoltOfZQngMz6+MTGNtWJXxeeCpU1lj8/MV78bQFFfskh23VEoU4kVz0wt81V97QcOYVz5I78Fw1Ze2r6Le33+xuuTs0S3R+dG8ePa3ZIKUk51UffV508dYlQ6i43ispXp0dI9efs6I2bXbxPyqGG2FbveYiVJ1ojDQDkM/hBO5HCcLTrSlKava3xFfZ5fSbVOtNOuKeQ6cJCsynInEDlSnHpCptM7uIYCiqLnBWaLtEWnmQMAFZbX7yzEuphphZbCkqWpSdTQgAV4DUwk29kbXCMLTq5pTV7ETswvbNOzqWXnVOoWlWSvdKRiqDTpSnWIi3c6OJ4KjCjngrNFyRYedCACp9rV65liYQww4WkhAWSnVRUVCleQppFcm76G9wrB0qlN1Jq/I8bKb2TT00ph5wupKCsFWqSnDoeRrpBFu5PFcHSp0lUgrPYZL67PWZwFxujT+ZqBRKz9sf9wz8YaULnFguJVKFoy1j8vIXLrX1eknfY7TqkJFEuGpKeVSK40EaK4ceiqWXRnZisBTrw7bDe785jffWznHUsTEsA45LuB1KK5OJ4gHnTSJkua5Gdg6sISlTqaKStfoRs5tAUpGBiTmTMqBAQtshKVdTxA8vKI7TkkXw4ck805xy9b7nHZlqosmWDLlX555SnFMt5nGs6EjIAZdTnQUgTyrxLKlGWMqZ46U46XfgTrDrVrSVc0LB4d5l5GfEVyPqDE6TWhyyU8HX6r4NMWLWcdWkTrYwT8gcE02NHEc+qFJBUOhVxAorvvzR3UVCL7CX9uprF9H9+pYtiWo3MsNvNmqVio6HQg9QajyixO6uY9alKlNwlujuiSsIACABG2jTq3SxZzJO8mVfKEHuNAipPQ5+SSOMJN/tRp8PhGKliJ7R28WYsaXbW8XeymTkElpmpyLiQN46eHZzSPMxC1fggrSkoZVrOpq/LkjNt3ysl1stvOIdQeGBSvMGmR6iJcosijgcZCWaCafmJUnev2FwCRcdmZZRJ3LqFDAPsLzy8vEGEUrPQ054P9RH06UZdU1r5ouKyZ3fMtu4FIxpCsK8lCvAxanc87Vhkm43vboV3tKvgsq9gk8SnVUS4pBzBP8ADTT3jxPAZc6JN30RscNwMbdvV2W1/n9ic2fXIRJNhxwBUyoDEoiu7r7if3PGGjGxy4/HyxEssdIr4+LHQQxnFZ7cJMGXYd4ocKfJQ/zAhJ8ja4JO1WUeqFPY5KBdoYiAd22pQ6E0TX0JiI7mhxidsPbqy9xFh5UyYAKo26yYpKu8arQfPCoelFesVz3RvcDnrOHkyH2JymKdccP8Nk06FSkivoFQR3OjjU7UVHq/oXfFh5kIAKd25ygD0u6B3kKQT90gj9TFc9z0XBJ92UfINhkoC9MOnvJQlI8FEk/8ogjuHHJtRhHzZcNIsPOkBe66rM81gWAlwfRuAZpP7p5iIaudWExc8NO8duaEO415HZB/+zp7spxUbWTkmugB4tq4Hh+iRdtGauNwsMRT/UUfavzmPt62ZxbaUSSm0KUqi1q1Qk+8nrDyu9jJwroRlesm7bIUpi7CrLU1OsFyZUk4ZmoqpaVkVWkZkEEDr11itxy6o0Y4tYtOjO0VvHw8GNMjYBbnVTTK8DTyPlWSk9pfBevZPPLnzyfLZ3RwTxGaiqU1drZ+HQ5b1tGWebnkiqPoppNO80o0CzzKCfQmIlo8w+GfawdB77x8+ntIq67nsNoOSVfm7430seAJoSgcOf5Rzgjo7HRiV+ow6r/ujpL7lhQ5khAB5cWACTkAKnwEAJX0Kokp5bntdoD6WZcEpJcSkElGL0or8KuBim97y9hvSpxjkw72is0vz83HBT0jJtNSL620hTZGFei8+0VE5dpRJz1zizRd1mblr15yrwT0fLl09wvzNzXZJZmLMwONnNcu5RWIfYWc/DMHqdIXI1sdkcdCvHs8To+Ul9UM90LwNTaV4WlMuskJcbUmmEmuQPHQ9eYhoyTOLFYadBq8rp7O5y7Rb0+wy9UU3znZbHLLNZHIfqRBKVizh+E/UVLP1Vq/sQOyi6O7SJ18VecqW8WZSlXvZ+8qp8vExEFzOriuNzy7Gn6q38+nkiyqQ5jBAAi7YkVs5R5ONkepH7mEqbGnwh/8leTELY0/htDDWgW0oeJBSf2MRHc1+Mxvh7+KL2EWHlTMAFfba0AyKDxDyaeih+kJM1uDP07XgKWxGZpOuo+uyT5pUj9iqIjuaHGo3oxfR/Qu6LDzIQAVltzR83lzxDpFPFJP7D1iufI2+CP0kvIi9hcxR2YRzQlQ8iR+4ghuXcbj3YS8y4YsPPBAAnbRrpidYKkAe0NiqD9YalB8eHWFlG5ocPxjw9Sz9V7/AHOLZZekzLJl3q79gAVOq0aAn7QpQ+R4xEJX0LeKYRUp9pD1ZfD+B9AhzKM0gA0zkulxCm1gKStJSoHiCKEekDV9BoycZKS3RV1rSjnsa2wr51ZToUhR1U130VHEYCnxwdTFTTt4o26U49spNdyqvjs/j8yybFtJMww28juuJCvCuo8jURandXMarTdKbg+R3QFYpbTbRU1IrQj6R8hlA54zQ/y4vUQk3ZaHdw2mpV05bR1fsOCxLOSJtlkULdnS4xH/AIzwzJ64Qo9MXWIS1XgXVqrdKU+dR/Bfyzeq8dk2gN26tpRrkl0FB5dlRpr0MTeMhFhcZhnmimvL7fc4k3SmpQFdlzOJGvs7pCkHolWg+HUxGVx9Ut/WUq3dxUNeq0ftHSzFr3KFvpS26UBToSckqpmK51ppqdNTFivbUzaijncYO65FQyyTbNrkqqZZrOnDdoIAH41Z86V5RV6zPQyf6HCWXrP5/wAF1JTTIZCLTzR6gAxWACnts15ErUmTbNQg43SPrZgJ8QDU+IiuTPRcHwrinWlz0QiXVtH2ecYe4IcTi+6eyr+UmFvZmri6Xa0ZQ6o+nEmoqNIuPEBABSm2K8aX3kyzagUMklZGhcOVOuEVHiTFcndnpeD4V04OpL923l/Is3EtT2aeYcJonFhUfsr7P7gxCdmd2Po9rQlFb7n0lWLTxhgmACidrF5RNTIabNW2KivBSzTEfAUp6xVJ3Z6nhWFdGnnlvL5fyR2zK09xaLJJolyravBYy/nCIFuXcTpdphpeGv57D6HEWnkDMAGDABUV/wCTVZ1oM2gyKIcXVwDTF7w/Gmp8QTFUk1K6PQYCaxWHlh57rb6e5lryU0l1tDiDVK0hSTzBFRFpgzi4ScXuit7NkH7aC33n3GJXGpLbLRAKgnKqjmK8MwdDFestbmxUnTwFoQinPdtne1JLsl+XSh112UfWGSl04i0s9wpIA7J0pTKD1H4FTmsZCTaSnFX05rnckrdbDM/LvEDdzKTKOg6Emq0E9clJ8zEy0lcooNzw8oc495fJnFsxJYM1ILNTLukor/hrzHxqfxRENLxLuJWqZK6/ctfND3FhliFehe+taSlz3GUKmXOIyxBOXQpH5ork7yS9pqYVZMJUqc33V9SUuE1jYcmFazTzjuefYJKUDwCAAIaHUoxztUVNftSX3+Iq3ruKmXWqZl5dEwyfpJbMFI4qaUM0+Ar4Hgk4c0jvwvEHUj2VSeV8pfRo77nXclVqbmpCafQ2lXbYxkjTuKFag1IOdRT1iYxW6ZTi8TVSdKtBX5O3y/ESe1O2PZ5BYBot75JPgoHEfy19Yab0KeGUO1rpvZanNsjsXcSQdIot84z9wVCPUdr8UEFoPxav2lfKto6fceoYzDBMACDtEv6mVSphghUwciRo0CNTzVpQda+Kyl0NXh/DnWkpzXd+f8FS3csF6ff3bdSScTjiqkJB1Uo8Sc8tSYrSPQ4nE08NTvL2I83ssQyc04wakJNUKI7yDmD6ZeIMS1yJwmIVekpl4bNbb9pkWyo1cb+TXnnVOhPimh9YeDujy3EaHY12ls9UQu0a/wAmXSqXllBT5FFLBqGh/wDPpw1iJS6HTw7hzqvtKi7vTr/BWN0rtOz74QmuAEF1w54QTnnxUc6DjCpXN3F4qGGp3e/JHHeWyjKzLzBqcCqAnik0KT5pIiGuRZhq3bUo1Ov4y/bi237XJNO1qsDA599NAa+IofOLYu6PJY6h2FZx5bryFDaXtACEqlZRdXDVLriT3OBSk/W1BI7vjospckaPDeGuTVWqtOS6iHci6Tk+7hBKGk5uOU007I4Yj8NfFUrs1cdjY4aF93yX1Ii05JctMLaJotpdK6aHJXnkYg6aU41qaktmj6NunawmpRl7KqkjHTgsZKHrWLU7o8ZiqPY1ZQ6EvElAQAQd9LHE1JvNUBUUlSPvpzT8cvOIkro6cHW7GvGfK+vlzFfYza5clVS6j2mFZA64FkkeisQhab0sd3GKOWqqi/ce7uqfs18yZl3XZdx0qZebSSG0rPdXQZUPXjWIV4u1iMRkxUFWUkpJWafPxRL3vlGXXJZb02hhthzeqQpSQHCKFOqhShB56mJkk7XZz4SdSEZqEG3JWv0M3pUics5xyXWF4RvWlpOi2jiBB4EFJEEu9G6Iwt6GIUZq3Jp9GQiZwJtaTmU/Rz0thPLGkFY8T3E+Zhb99PqdWS+EqU3vCV/ZsWHWLTIKutGaImLYmeLbKZds8cSwEgD8REVPds26cE6dCn1bk/YS95LUmrOlJZuUl97hawrVhUoIwJSBknn2jnyib5UkijDUqOJrTlVlbXTZX3Fay7xvzn0trty1fcS1hpXhjIH6mFzX/cd1XC06Hq0HLxv+fQeLlXSakyt1t5TxdHaUSCDQk1FOpixRsZeMxtSvaMo2sJe1x4zE/KSieFBT7Ty0p/QCEnqzT4SuzoTq/mhbcswEIShOSUgJHgBSLTz8m5O7NhgIKn2g7SFJUuWlCUlJKHHaCtRkUo5cRi9OcVuXJG9w/haaVSt5pfcQ7s3amJ90pb0rVxxVaJrqSeKjy4wq12NbE4unho3l7Ei/rt2AzJMhpkZaqUdVq+sT/qkWpWPJYjETrzzz/wBCBtwsoYWJkaglpXUHtJPlRQ84WaNfglbWVN+f3K5se8MxKtutsOFAdAxEaile6fdJBpWENmthaVaUZTV7HXdK6j0+5RHZbB+UdNaDjT7Sjy9aQJX2K8XjKeGhrvyX5yL+sCxWpRlLLKaJGp4qPFRPEmLUrHkq9edaeeb1Kz24WUlK2ZgZFdW1dcIxA+lRCTNvglZtSpvlqIVn3hmGGHGGnCht0grprkKZK1FRStOUKa1TDUqk1UkrtElci5rs+5XuMJPbc+OFPNXwHwiUrlGNx0MNG28uS+5flj2U1LMpZZRhQnQc+ZJ4k84sSSVkeTq1Z1ZOc3qVFtrssImW3x/FRRX3kcfNJH5YSS1ueh4LWzU3B8vqSuwy0VFMwwT2U4XE9MVUq/RJ9YIbtFHG6aThNc9C1RFhgmYAMGACo7BAk7wPMjJD2IAcO2EvDXkaj1ipaSPQV/T8PjPmvpoPN5Lsqm1pPtTzLYTQobVTEak1r8IeUb8zKw+KVFNZE31YnytzJRq1Qw6gutuMbxG8UScaVUNaEYsuBhMqUrGjLHVp4XPF2adnZFlysg223um20obzGBIAGeZyHOpi0xZVJSlmk7squZO7s+UXiqqRnS0o8glZT5dnAfOKdorwN2KzYiat68b/AAv8y19+nnFxg5WVRJIxS80cvnFqpQKcQhxC/MaxRa6fmb1R5akP+tO/waHa8aLT3g9iMsG8Oe9xVxV6DSlIslm/aZmHeFy+mzX8BBvZbkwhaW56SkHnFGlEElZ4DRZUmvCsI2+djWwuHpSTlRqSSXXb7Fi3Ikg1JtgMez1qotYirCVHmc+WRiyCstrGPjZudZtyzcr2sV1I/ObxrJ0acVlX/CTg/wCYVhf3mxP0XDUuqXx1+Rcgiw86BgAQZrZVKuTC3lOPYVrKy2CkCqiVEYqVw1Pj1hOzVzVhxetGmoJLTS46WbZ7bDYbZQEITolIy/r1h0rbGbUqSqSzTd2dcAhW22+0AmWZZrm44VU+ygZ/FSYSZs8Fp3qynyS+Yg7OLvInZvduhRbQgrVhNK0KQATyJPDPKFjqzW4liZYelmhu3Yv+Sk0NIS22hKEJyCUigEWnkpTlN5pO7OiAUqvbpNpwSzVe1iUunQDD+8JPkbvBIPNOXkhV2X3abnZhe+SVNtpCqA0BUTQA8SNchCpXO/ieLnQprI9WXzLS6W0hCEhKUigSBQADgBFp5SUnJ3e5tgIKe25ziS5LtAgqSlS1dAogD1oqK57noeCQajKb8EZ2FMneTS+AS2nzJUf2ghuw45JZYLz+hcAiw88EABABUe1E7i1JOYH2a04hC8/OiqRXPRpm/wAM9JhalP8ANixrxuTSWayaG1u4gKOGgwnInvDTWHlfkY+HVFz9M2l4Cc9dG0pl1t6Ym2mltghJZRmArUVy+MJlk9WaEcZhaUXCnBtPqxmuxdr2QuKVMPvrcCcRdVUdmp7I4aniYaMbanFicV21kopJdBNvOx80thvPsTDbqfxBnl90iK2tJfnQ0sNL01CXg18/uY/v0jmn/wByDOH9PZy3RdJlpI4T8paSljoAkk+Oh9IFy8yzFxSqVNdofUldoN8Zlp32ZhC2k5Y5jApVAQK4BSmVda68tYacneyOfh+CpTj2k2m/8b295wXXtyyZTtqW6uYV3nnmlFZrx44R8eZiI5VqW4nD42srJJR6JqxaMrMJcQlaDVKgFA8wcxFqMOUXFtPdFSbOE47am3OReIH3nIqhueh4i8uCpx8vkXEItPOhAAQAEAGqYfShKlrISlIJJOgAzJgJScnZbnzlfa8Sp6aU7o2mqWxyQDkfE6mKb3dz2WCwqw9JR57stfZNdwy0rvXBR1+iiCKFKB3QevvecWQXM8/xXFKtVyx2iPcMZhzz02hptTjiglCElSieAGcDdhowc5KMd2fN17bdVOzK3lVAOSE/VQNB+56mKW7u57TCYZUKSgvaXRsxu4ZOVq4KOvHGsEUKRSiUeWZ8SYsirI8zxLFKvW7uy0/kcYYzzktW0US7S3XTRCBUn9hzJ0gbsPSpyqTUIrVnzXbtquTkyt5QOJxXZSKmg0Skc8qCKX1Pa0KMaFJQWy/Ll87PbvexSaEKFHV9tzoogdn8IoPWLIqyPKY/E9vWclstEM0McQQAEAFT7dx2ZY8ar/RMVVdje4HvP2Fi25LuuS6ksvbhwhNHSArDQgnI8xUecWSTa0MejKEaic43XQVE3NnF1KrYfIOuBOHXkQ7kPAQmV82d7x1BbUF7f9Exdu6nsrqnTNTL5UjCQ6vENUnF45U8CYaMLa3ObEYztoqORLXkiDvGgf7ZyH+7tnzwKz8YWXM6sO36DzfzKPhLHqi1LpJWJWQFR8laK0ZdUqB+JVEx5eZ5/FtOrU8YD3I2w4ufmZVQRgbbQtHM4q1rnmK9IsT7zRkzoxjQhVW7bTI+RtVczZ8w/gaQ83vkiiQQkt1p3gaxCd43Lp0lSxEYXbTt8SaujNqdkpdxXeU0knIDOlNAKDwENF3VzmxcFCvOK5MrfZsrBbE43rm8K/ddiuC1NriPewdN+XyLgEWnnjMABAAQAVhtovAUNolEGhc7bn3AaAeagfywk3yNvg2GzTdZ7LbzE7ZfdsTc1iXm0xhWoc1EnCnwqCT0EKldmlxPFOjStHeWn3L/AAItPJGTABU+2u3yN3KINARvHacRolPrU+kJN8je4Lhrt1pctEQOye7QmZgvOAFpmhofec1SPAanyiIq7OviuK7Knki9ZfIvWkWHljMAFN7abfK3UyiD2W6LcHNZFUg+CTX8Qiubu7Ho+DYa0XWe70X1NOxy7YedVNOCqGThQDxcpWv4QQfEjlBFXdxuMYrJBUo89/IuqkWHmggAIACACqNvHdlvFf6Jiqtt7ze4H60/YWTadnImGFMuglC0gKAJBIyOozixpNWZi06sqU88d0VleWwbOkiG21zRfWaJZZdqongDl2Rn4+MVyjFaG1hsRicR3pKOXq0TWzm6s1LrL8y6oYkkJYKyrCFFJqo1piyplz14Q0YtanPxDGUqiUKcfbawXj//ALH/AJdv/pqiJcyMP/4PN/Mo6FPVFrWerBLvjT2e1gRnola0J4eJiFon4M89U71SL/yp/FJsY7xWHPe2LmpNxhsLaS2ouVr2STWmEjlnFji73Rx4evh+xVOsm7O6sLz13pqVYc3tqMsNOKUojBUKK64qDU1zyELZpbnZHE0q01lottW59B3uC62ZFkNL3iEAoCsJTXCSO6cxDwayozMcpKvLMrN+0r+yR7PeNxJpRxblP/UTvB8coT9xr1fS8NT6JfDQuIRaedMwAEABAB833/tLfz76+CV7tPgjs/qDFL3PZcPpdnh4rrr7y3dktmhmz0Kp2nSXD4HIfACLILQ89xWrnxDXTQc4YzjBgA+Zr3WiZidmHSci4oJ+6k4U/wAoEUtntsHSVOjGPh/su/ZjZu5s5mo7TgLivxmo/lwiLIrQ8vxKr2mIl4ae7+RrhjhPDiqAk8BX0gC1z5dtqfL77rx/iLUryJy+FIpvzPdUKap04wXJH0NcWzRLyLCAKHAFK6qX2j+sWxVkePxtV1a8pE/EnKEABAAQAVHtZAetGSl+JoD0DiwK+gMVz1dj0HCn2eHqVPzRD3fd9xMqpLLyGHXFJQhxZIAJOYrQ0JAIrDyehk4OMXVTnFyS1shJsG6VqSRUtn2JxazVS14lKzz7xAOcV5JLWNjUr4zCV9JZklyWw5XZctIuLTPIYCAkFCmq5qroaq0A6Q8c37jNxMcNlTot38RSvM7SVtlz6zzbQ4d0Min8xipvSR34aPpaEfBv5/Yiv7gj6qfzK/yh7HR/UX1ZJz8qQ5bMuMiUImUU1xJo4P5gIV/uXtKKclloVPOL+X1JC+ava02WkrUmWmVgO4TQqK0JUgZcD2x/SGlraxVg/Qus0u9Hb43+hD2dYUlLWm+1NqQWG2kqlxMLGEBRFR2jQ0USKeJiEkpNM6KmIr1cLGVJat2dkWLYdtS0xiTLOIWG6VCBQCtaUy6RYmnsY1ehVpWdVWv1K02pNmWtOVmxWhwqPi0oVH5Sn1hJaO5t8Mfa4adLz+Jb7TgUkKGYIqPA5xYefas7M9wEBAB5WqgJgA+UXHColR1JJ9c4oTurnvkrKx9MXOSBISgH/h2vihJi6KsjxOL/APkT838yYiTnOe0VlLThGoQojyBgY8FeSPlZSq5nUxRyPeJW0PqayUAMNAZANpp+URctjwdVtzbfVnXEiEXelwpkppQ1Sw6R4hCjEPYvwyzVoJ9V8z5jbTUgaVIHrFNtLHt2fVyE0oBoIvPA8z1AAQAEAGDABUkgfbLxLWM0M1I4gBtKW/QrJPnFS1megqeg4clzf1d/kWPeSzmX5dxMwkKbCSo8CMIJqDwI5xZJJrUxcPUnTqJ03qV5dS3puRlmXJhK3pFzurFVLYFSBi5ooK8hw4CK4yaWuxr4rD0cRVlGm0prlyl5FnyU8262HG1pWhQqFA5U8YtumYk4ShLLJWZVU+d5ZzKaGs9Plw88JWaeIwJR6RT+3zZuw7uJk/8ACFvh9y1fZBFtjCzsSrwthm2ZV09yZZXLr8RUj1JQPKElpJPqadB58FOPOLUl+e882VYaZyQ9jcWptUpMKbCkd4FtRwkV5pIp5QRV1boRVruhX7WKvmV9fHf4nVKbMZFJxOJceVqS44rM9QkivnWJ7NCy4riLWi1FeCQ02bZDEuCGGm2wdcCQK+NNYZKxw1K1So7zbfmKu1yxt/IqcA7bB3g+7orypn5RE9jv4VX7Kulylp9jdsstn2iQbClVWz8mrwHdP5aDxBgi7oTidDssQ7bPX7/EcYYzwgA8rFQRzgA+UMNMuWXpFCVlY9+fR+z2bDlnSxBrhbCD4o7H7RbH1UeLx8MuImvG/vGKGOQ5rTTVlwDihX6GIY9P115nytSKeR7w+m7ozu+kpdz6zaa+IGE/EGLo7HiMVT7OtKPiS8Sc5E3tSTIzYGZMu6B+RUQ9jown9+H/ALL5nzGYpauj259TWRNb1lpz66Eq9QDFyd1c8HVhkm49GdkSIEABABE3qtYSso88dUoOHqs5JH5qRDdkX4aj21WMOrEzYvZZDLs0vNTyiAeJSkmp8119ISntc0uM1U5qkto/nyJS9NmWnNLW006wzKqGE1FVqBHa900BJPEHKJkpN25FGFrYWlFTmm5L3fM5ZTZvVCUTE7MOISkJwJOBGECgFM8gIOz8R58U7zlTpxT3vuyStuXbs6zHUS6SAElKBUklbpwjM5kkqgdox0KKMpYnFRlPzfkiEMl/tOz5NOaJNguL+9QpHnUIPnC27yXQ6s//ABatZ7zdvz4ljxaY4n7UpJSpPfNj5SWWl5P4SK+gNfKEntc0OGTSrZHtJNGqwp9InkupPydoMJdTX/FaACh44VD06REXrfqNXpvscr3pu3sY6iLDNMwAa32gtJSoVSoEEHiDkR6QEptO6Kbu88bItZcu4SGHaJBOlFGra/I1ST48oqXddj0eIj+twiqR9ZfjLnrFp5szAAQAfLtvye5mX2qUCHVgeAJp8KRSe5w889KMuqRa+xC08Uu8wTm0sKT91df+4H1EPB8jA41Sy1Iz66e4suHMU8uIqCDoRT1gBOx8sWiwW3XEHIoWpP5VEftFKPeUpZoRfgi59i9pbySU0dWVkD7q+2PiVQ8NrHmuM0stfP1Xy0LChzIOe0GcbS0fWQpPqCIBoPLJM+V3GyklKhQgkEciMjFKPeJ3V0X1sitLfWelJ7zKlNnwyUn4KA8osg9DynFqWTEN9dR2hjMCADBgAqbadaK5ybZs5g17Q3lPrnn0Qmqj49Irnq7G9wymqFKWJn7PzxLQsuRSwy2yjutpCR5RYlYxKtR1Jub3Z1QCBAAq3jo/Oykt7rZM07yAR2UV8VKr5dIR6tI7sP6OjOp17q9u/wACN2dK9pfnJ86Oubtqv+GgDMdDl5gxENW2XcQXZQp0FyV35sfIsMs1zDIWlSVCqVAgjocoCVJxd0VRZjDiGn5QAmYs572iX1qtsEqwjj2k1BH2wIp8OhvVJRlKFX9tRZX4MtCzJ9D7TbrZqhaQoef7jSLU7q5h1IOnNwlujriRAgAStp91fbJfG2KvtVKQBmtPFHjxHUdYWcbo0uG4zsKlpeq/y5z7K72+1M7h1Xy7Qpmc1oFKK8RofI8YiEr6D8UwXYzzxXdfwfQfRDmUEAFF7Y7JLU5vgOw8kGv209kjxphPn0iuW56jg9ZTo5OcTzsamCmfwjRbSgR4UIgjuTxmKeHv0aL1EWHlgMAFA7V7HLE+tYFEP/KDLLFor45+cVS0Z6zhVftMOo846fYkdiMwoTrqB3VMEkdUqRQ+ilesTF62KeNRToxl0Zd0WHmTBgA+dtpFjGWn3RSiHDvEHgQrM+iqj0ip6Ox7DhtftcPHqtGNOwyaUHphv3ShKvMEj9DEw3OHjcFlhLmXDFh50IAFu/F6USMuV5F1WTSK6nmfsjU+nGFk7I7MFhHiamXlzYubJ7tqSFzz9S6/UoqMwlRKivxWTXw8YiC5s7OK4lNqhT9WP58CxxDmOEAGuYdCElSiAlIJJPADMn0gJSbdkVfadqKTJzE2Arf2i4GpdPvBodhNPFNVeKxziq+jfNm3Sop1o0n6tNXfnv8AnkWBdqyhKyzTAp2EgEjirUnzNYsSsrGTiKzrVJVHzJSJKTBgAQ7/ADKpV9i0mxk2d3MAe80ogfDMeaeUVz0eY1MC1WhLDS56rzOu7MwJeZVKgj2d8GYlFDSiqKW30oTiHQmJjo7FeJi6lNVP3R7svoxyhzPCADFIAKn2h3YclXhaMlVOE4nEpFcJ0K6cUn3h+2lclbVG9w/FxrQ/TVvZ9vPoOtyb2Nz7OJPZdSAHEcjzHNJ4GHTuZmMwc8NOz25MZIk5CIvNd5mdZ3TwNK1SoapPMeVRENXL8PiJ0J54ETdG4cvIuKcQpbiyMIUunZHEAAccvSIUbHRi+IVMSlGVkvAbRDHAEAEHeq7DM80G3agpNULTqknI05g8vCIaudOFxU8PPNA4roXIYkFLW2VrWsYcS6VCcjQAcyAfIRCjYsxePqYlJSskug0wxxBAAvXuumzPoSl3ElSDVK00qK6jMZg8ohxTOrC4yphpNw58meboXQZkAvdlS1L7y160GgoMqDOBRSGxeNqYlrNZW5IY4k4yKvHbzUmyp145DupGq1fVA5/pEN2LsPh5155If6KzuxZL1sTXts2KS6DRCM6KpohP2Qe8eJy8K0szuzbxNaGBpdhS9Z7v6lvoTTIZCLTzx6gADAAqXwfU+tuz2yQXu08oe4wkjF5r7o84SWvdR3YSKgnXl+3bxfL3EPZDYnrSLoHzSRG7ZHBTuQJHQZ+ieZiFrK/Q6Kz/AE+Gyv156vy/PqWHFhkhAAQAaJ6VS62ttYxIWkpUOYIoYNxoTcJKUd0VjISK0ldlOLKHmVb6QePECpArx1II5VHARTb9vuNqpUi7YqKvGWk0Pl2La9qaxFOB1BwPN8UOClRnw4g8jFsZXRlYmh2U7bp6p9UTMSUGKwAQcleaVeS/RxOFlSkOYiNEgEkDinMivGhiFJM6J4WrTcbrezX51K6t+6qmSi0rKUS2RvMCQapBzqlJzKDxQcxn5VtfuRtYfGKonhsVvtf85jXcnaA1OANu0amPqnurpxST/wApz8aQ8Z3M/GcNnQ70dY/IdqwxmmYACABJuww43aU424+498m0qqzoVFWiR2UgZaCEj6zNHFSjPDU5KKWrWnsFq8KVtmddmEzXtKVqVKuNle7Q0AMJqDhAHvVhJaXb3O3DuMlTjTccrSUk7Xvz/iwy3js3eNpmHETM0cCAlhpeAIJSSXMlAkk8cyK5CHkub1OLDVcsuzi1HxavfXY57Mk5eYs1iYnHC9umlErDjichqDQiqhQCpzqIhaxux6k6lLEyp0Va72svyxJbNbNLUpjUFJL6y6EEk4EK7ic8+5h1iYLS5VxCqp1cq/arefX4jZDnAYrAAt3vvlLyKe2rG6QcLQ1PU/VHU+VYVySOzCYGpiHpouoh2Nd2Zth4Tc8VIlx3EDLEmvdSNUp5q1PDoqTlqzVrYqlgqfZUNZc/z6Fo2RNMKSUS6kFLRwEI0TQVpl0pFiMKpCad53u9deZIQFYQAR9u2s3KsLec0ToBqpRySkDiSaCIbsrltGjKrNQiV/aLzzDRRraVpKzAP0LegSCO6EJJFeeI8Irba82a1ONOpPN/4qfxf8j1dmxEScs2wjRIzP1lHMn1+FBFkVZWMrEV5V6jm+ZLRJSEABAAQALF+buGabStlWCZZONlY1qM8JPI5edOsLKN0dmCxSoztJXi9Ghbsy1lufPmGyJhr5OelQCC4BljCfrpzIyqaFPCFTfrI7atBQ9BN916xl08PJ/yWBZdoNzDSXWlBSFioI/Q8iNCOBiy9zJqU5U5OE1qgtN5tDS1OqCG8JxKJpQEU14GC9gpxlKSUFdlJvhqYwbxtyVkGgtLLrcuSV51BWrPLQngSDoTlRp00PSxz0r5WpVHa6ctvJfliz9ntuJm5XsoCN0d12U4UqCQKKSn3QU07PDSLYO6MTH4d0aur318faRd8tm7M0S6wQw/qaDsLPUDun7Q9DA4J7F+E4pUo9yesfkK8jfC0LMUGZ5pTrYNApRzpp2XaEL8Dn1HBFJx0Z3TwOGxaz0Wk/zdciw7AvpJzdA26kLP8NZwq8ge95Vh1JMyK+Br0fWjp1WwwYoY5COl7HQiZdmQpWN1CEKGVAEVpTKtc+cRbW5bKs3TVPkrv3kTP3KbdWs7+ZS04rG4ylyjajWpqKVAVxAIiHC50U8dKCXdjdbO2qOifuqlbhcaffl1KSEK3KwAoJFE1CgRUDKooYMvMSninGOWUVJeK+1jLl02DKIlBiSylSSQD36KxkKJGYUrMwZVaxCxdTtXVfrP4eROpFMhDHNcjLZvHLSoq+8hHJNaqPgkZmIbSL6OGq1XaEWyvLT2hTU4ssWYwvPLeEVV407qB1J9IRzb2Nenw2lQXaYmS8vzckrqbM0oXv55e/eJxYTUpB5qJzcNeeXjEqHNlOK4q5Ls6Kyx/Pcdu0G3MDTks0UFZbIcT2kqQlQ7K0kZKSDQGmlcyADBOXJFOAw+aaqSva+nO/h+bilYVuTEtNOqaZdfWVKbelyMJSUqo2cSQpKlEFXZSmgSnkKwqbT0NGth6VWnFSkordPe/XTRr28y4JN4rQlSkFBUkEoVSqSRWhplUaRajz0kk2k7mZiYS2lS1qCUpFVKJoABxJgIjFydluIM5ayHK2jNBSZVkn2RlVQXl8HSk6k54a6Cpiu/N7GrCi4/8el6z9Z9PC/z9x33HsVxS12hNg+0PjsII+hb4JFdDSlf86xMF+5lWNrxUVh6Xqx59X1HMQ5nGYACAAgAIAMUgASr3WE626J+RHy6BR1vg8jiKcVU/TmBCSTvdGlhMRCUewreq9n0ZwWVamEGdkUlcss1m5Ud9pepWhPPWqRQGlR0VO3ejsW1aTb7GtpJerLk10f0JSfshNputOqeQ5IpGJLaCflHMwSs8hpTxhms/kc8K7wkZRUbT6vkvAbkspCcIACaUpTKnKnKHOG7vc1SMi2ynA0hLaak0SKCpNSYhJLYac5Td5O7PMxPISvBUFZSVpRUVUE0BIqQNSBmeMTchQk1m5dRaevVLusKU/Lubg0xKUltxFCrBU4Vk0rXOnAwuZWudqwlSE7Qms3tT+REWzsrlXu3LrUwVZinbQa51AJqB4GkQ4LkdFHjFam7VFf4MhhYFuSX0D2+QDkEqC8vuuDLy9YW0lsdTxPD6/rxs/K3yPZ2gWoxUTEnWnHdrSMuOIVB8oM8luR/TsJU/t1Pin9gb2zGvblR1o5nXzTA6qQS4H0n8D09tm+rK+NXP8kwdqiFwPrP4Hk7SLRe/wB3ktdDgWsctRQROdvYn+mYan/cqfJHlVm29OVDjm4SeBUGx6NgqPnEWmw7Xh1D1Vd+/wCehKWRsmZScc06t9RzIBKUnxNcR9RE9n1KKvGZtWpLL+e4f7Os5phGBltDaeSRT+pixaGTUqzqO83dnXAIKl/FSiUtKmm1LVjKWsANSspPyZUNEr0ocvSEnl5ndgVWk5Kk/Py6+wVbTsiYkGmN04lTiFBxLYKiqYdCFb5bhyohLdQADoM8yITK4pWO6nWp4mUsy0el+UVfupeLe443RtPHJCZdfK0qBcKlpSgNgd5PZ90EGlST1iyL0uZ2KpWrdlCNraaXd/EhbSnUTqC/MEtWa0cQCslTKhoSNd3rROqjSFvm8jpp03QeSCvUf/5/n5Gu79nuWk8idmUFEu2fmrB0IGjihx4U8OWolm7zGr1I4SDoU3eT9Z/RFgiLDJMwAEABAAQAEABABgwAJV5LtPNPGes8hL2rrPuvjXTLta+PQ6o42d0aWHxMJw7DEeryfOP8EXYc9jK37PAQ9X51ILOEFQyKkV7q+uh40MRfmvcXV6eVKniPV/bNfJ+A52Bb7M0klslK05ONrGFaDyUk/rpDqSexnV8POi+9tya2ZKOKoCeUSUblPTC3ZpucmHpVZbmUVbcxtVbaaUMIwLWFAEgknnQ0NYpte/iehioUZU6cZq8d1Z6t+KXwOKVDhkEVRulOpTJMADvpcWHHHTxPIcBU0rWIauvgWyyrEOzva834WVkvzwLrlGQhCUDRKQkeAFIvPNSeZthNzSGkKW4oJQkVUo5AAcYCYxcmoxWrPEhNB1tLiQoBYCgFChocxUcMuEATjlk4vkbi2OQ9IBbswUJHAekAXYvWZe5D04ZVDToIRjK1pwimVOye0K14gHpC5tbHZUwcqdHtZSW9rLX+BlrDHGctppbLTgdIS2UkKJNAEkUOfhAPTzKScdysLhT78yyxKof9naaxAuJpvH6KNEt4hQBIKa5E5jKKYXslfY28fSp0pyqOOZu2nJeduuti10RcYJF3lsNudYUw4SEqIIIpUEGoIrESV1Yvw+IlQqKcSPvPLSSPnE3mcG6AJUSsVPYCB3ionMAZ5VyERLKtWW4adeXo6Xn5eN+QuWgUBlD08kSsm2asSSaYnSM07xI1OhwaD3jrC+ex2U82dwovNN7y6dbff3G+zbEetJxEzPI3cug1YleY0Cljryy9NRLNrIWpXhhIunRd5PeX0X58SwEpp4RYZJ6gAIACAAgAIACAAgAIAMEQAK157nImFB9hZl5pPdeRlWnBYHeGmeviMoWUbnbhsbKksk1mh0f0FOZn6uhFopMjOJyanWskLpzOikniDln7sJfXXRnfGn3M2H78OcHuhnavI9LUE83ibIGGbZBU2oc1pAq3wNcwc+UNma3OJ4WFXWi9f8XuvLqdc7d2TniH6ldUBAW06R2MzSqTShqcolxUtSuGJr4fuba3s1zF2xbuTBtJIexKlJJJ9nKhkcXdz94pBpX7KeMKo6+R2VsTS/TNw9ee/s/PiWLFhkCPaajacwphuhlZZVXSScL7w0aqPcTqrXPhpFb77sadO2Fp55evLbql18+gy2Na6HgU03bqMnGj3kHTTik0yUMiIdM4qtFw13T2fJ/nQkxElIi7ZHiiz6pUpJ3yKFJI4K5HTj4gRXVvl0NThEU8RZrkyHs21T/aapeSLKQ6lBU85icUrACVhKlKOM94a0GE8oOdkdFSiv0vaVr6X0VklfbyLLlZpKytINShWFXjQK/QiLDFcGkm+ZptWymZhIS+2lxKVYgFaVAIrTjqdYhpPcanVnTd4OwoXPsJqYlXy638m7NOvMlIKClJwoStBFCmoTWo1B5QkY3WpoYvETp1Y5XqopPn4tPqStmWZNSyyXp4LlkA0DiBjw0990q9363HpEpNc9CirVpVVaFPvvpt7EeH70rfJbs9vfmtFPqqllHXFT5Q9E+sGe/qkrCRprNiHbw/c/ZyFl60G2X6N4rTtI5BX8NmuRCQKpbAz0z5kQr0fVnbGlOcO96On8X9ydsC5y1O+1WgsPzFQUJ/hs8aJToSDTPpzzhlDnI5a+NSh2WHWWPxfmOYEOZxmAAgAIACAAgAIACAAgAIACADFIAOW07NafbLbzaXEHUKH6cQeogeu49OpOnLNB2YlO3XnJElVnu71nPFKvGopyQf6ecV5HH1TSWLoYjTEK0v8l9SFatOWDpFXrHmzmoUq0s8yg9gio1oK8zC3XkzpdKq4cqsPivqNjNtTrIxOsIm2+DsooEkdW1HXwUYe8ufwOB0KE3aEsr6S+6+x0sXuknwpovbpRBSpDtWlio0zoQeoMSpxegksHXp2lluuq1RL2PIMstJbYSlLYrTCa1rqa1JUSeJMSkkrI56tSdSTlPci703b9pwONOGXmG+48BU04pIqMSTyiJRuXYbFdleMleL5Hfd9mYQ1hmnEOuA99CcNR1GlfCJV7aldeVKU70k0ujI2/t3FT8sGULDZDiV1IJGQUKZeNfKInHMrF2BxKw9XO1fSxqvBc5D5YWy4Zd2XoG1oSMk/Vw6U19TzglG5NDGyp5lJZlLdMmbGs4SzWDGVmpWtxWqlKJUpR4DPhoIlKxz1qrqTvbwS+RxWle6TZyW+gq+ojtqPTCmpiJTityyng69TVR06vRfE4Dbc28n5rKbpI/izR3YAHENpqqnjTyiM0nsveW/p6MH6Wd30jr8RWtW0pULAm5h205ivZYaFGgrlgTkeGuI9DCNq+urO+lSrNXpRVOPV7+9ki1ZFoz1A+oSEpSgYapjI5EgZDz8uMNaT8Cl1sNh9Yd+fV7fn5ccLBu/LyaMEu2EDidSo8yo5n9IdRS0RnV8RUryzVHclYkpCAAgAIACAAgAIACAAgAIACAAgAIACAAgA5LRs1p9OB5tDieSgD/SB6j06k6bvB2FBzZ0lolcjMvyijnhCsSPNJz9SYTIlsaC4m5rLWgpL4nNPS9qoGF6WlLQb04JXTn2qDPoCYh514lkJYN6wlKD+HwIUuSjaiXJCeklHVTClgClPqmnDlCqy5NHRatJd2pCfnb6m+VvHKaItibbpweaCuHE7ofr6xCkl+5+3/QssLW50IvydvqSMveAEZW0wRX32UA/EiGzeJTLDNPWg/ez09b+R/21L/haQT5AEmJzeJCw2v8AYfvZHzF45X37amV1p2Wmgn47o0PnCOS/yLo4WryoR9r/AJOQTUi5TDLWjPmuRdKyknwqE8OUHdfJssyYiN7zhDyt/sl5AWl3ZSz5WRR9Zwgq9E518UwyzclY55/pd6tSU34fn1Oz+4TsxnaE68+P8NHYRzzHH4HrE5L7sr/qEaf9iml4vVjTY9hS8sMLDSG8qEgZnxVqfOHSS2OCrXqVXeo7kkIkqCAAgAIACAAgAIACAAgAIACAAgAIACAAgAIACAAgAIAPKoAMOaGAFuI98vo1feTFcjTwm6/ORSts/TufeMQenof20cRiC0ui6Gq/FP7w6PM4vZFhyvdhzHl6xugIMwAEABAAQAEABAAQAEABAAQAEAH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4" descr="data:image/jpeg;base64,/9j/4AAQSkZJRgABAQAAAQABAAD/2wCEAAkGBxQTEhUUExQVFRUXGBwZGBgYGBwcHxobGh0YFyEcHxoeHCgiGhwlHB0WITEhJykrLi4uHiAzODMsNyguLisBCgoKDg0OGxAQGywmICQ0LCw0LywsLCwtLDQ0LCwsLCwsLCwsLCwsLCwsLCw0LCwsLCw0LCwsLCwsLCwsLCwsLP/AABEIAOEA4QMBEQACEQEDEQH/xAAcAAACAgMBAQAAAAAAAAAAAAAABgUHAQMEAgj/xABMEAABAgMFBQUDCgMFBgYDAAABAgMABBEFBhIhMQcTQVFhIjJxgZEUQqEjJDNSYnKCkrHBQ6LxFRZT0fAlNGOys8JUdIOT0uEXREX/xAAaAQACAwEBAAAAAAAAAAAAAAAAAgEDBQQG/8QAOhEAAgECBAMECQMEAgIDAAAAAAECAxEEEiExBUFREyJhcSMygZGhscHR8BRC4RUzUvEkYkNyNFOi/9oADAMBAAIRAxEAPwC8YACAAgAIACAAgAIACADw66lIJUQANSTQesBKV3ZCnae0STbVgbUqZc4IZSVV/Fp6EwnaLY7qfDa8leSyrq9Dhdt21n82JNuWb/xJledPuggg+RERmk9kXLD4OHrzcn0iRE9Nugn2u2m2zxbl0hRGvBIxfCI15svhCDXoqDfjJnMLNlF5l+2JilTklYTn95AIhbLm2P2tWO0acfd9Gev7syhIpZdoOEipUpeEk9arArE28GH6ut/90F7P4D+7EoCAqyZ8dQ5i/RyC3g/z2kfq63KtD3fweDZUojPHbMuaEVoojLnRBJ/SIaXiT21Z6Wpv88WdEpM5hMtbhqNETKKHjkcYBMMv/b3izhp6TD+2L+1yYbtS2GsyxLzrf1mVhKvic/AJMTea8Tn7HBT0zSg/HVHVKbRpbGETKXZVZ4OoNPzDh10ie0XMrlwyrbNTakvBjdKzaHEhTa0rScwUkEeohzgnCUHaSsbawCmYACAAgAIACAAgAIACAAgAIACAAgAIACADW++lCSpaglIzJJoAOpOkBKTk7LUSp2/anllmzWFTKxkp01DSOpPH4dKxW58omlDh6hHPiJZV05sXp6SStyloTbs69r7HKAkJOtCE6cMzh8TCvxd/I66dRxj/AMeCgv8AKX59xhsyyJulGGJazUHiEh10jmSKJr4k06wyT8jkq1qN71JSqP3L6nSu68oFoTNvuTDrhOBL7x7Z1IS0CE0HICJyrmV/qqzTdKKil0X1Nb94rOknVy7bNHUd5DMvnmArUJzyIziLxjokMsNiq8FUlLR83Ik7IvEp9t5ZlX2A2mqd8nAV0BJoOGnxhlK/IorYZU5Ripp36a2IGzL4z8wx7Q1Z6FN50+XzNNaDB4wqnNq6Xx/g6qmCw9OfZzqO/l/JNWTfBl2Q9tWC0hNcaTmQUmlAfeqaU8YZTurnPVwU4V+xWr5EeL9LCA85Z80iXpXedk0SfeKAagUzhc75plv9Pi5ZI1IuXQYsEtNMhwoadaWnECtKVAjWtCIfRo471aU8qbT23INi60i8kOybimQa0clXikdcknDrwpCqMd0dTxleDy1VfwkrmqdsidSgpX7PaLX1HkBtfgFAFJPWggal5jQrUG7xvTfg7r3aMWW7Mlw782efsmaJ+idru1nkCThWCdKE8MjCWXLRna6tTL6SKqx6rdfVE21e+ak1BFpMHBoJpnNB5Yhw+B6cYfM1uczwVKus2Hlr/i9x1s+0Gn0BxlaXEHRSTUeHQ9IdNPYzalOdOWWas/E6oBAgAIACAAgAIACAAgAIACAAgAIAIC9V6mZJIx1W4qgbaRmpZOWnAV4/rESkkdWFwlTEPu6Jbt7ISbWYcewvWu4UIUfkZBmpWvkCBmVV/qmK3r63uNKk4w7mFV3zm9kT8hYkw+kJXSRlRTDLs03ix/xHAOzlwSa5mpiVFvfQ5J4ilTd135f5PZeS+5MXf9jaW5KyoQlTIGNKRmK81HNR55mHVtkc9ft5pVKmz2IpF5npeeMvOhIbdPzd1Ion7qqnvaDx6GFzNSsy94WFWh2lHdbp7+aNFuIx23JDXAy4qnKuIV/SIfroei8uBqPq0iLt1T8vbmOWbQtcxL4QFqwpypU16BCIG2paF9FU6uBtUbSi+X54sarNbnih/wBtMvhKCEJZxZZKrUqGfD0hlm5nBUeHzR7HN43sIlyLAmn7OxNTrjKauBLaUilamtVa5n0rCRi2tGauNxNGnibSpp7akhdZyUXYyGJk7pLjimVa/S4ioGudDkDnllBFrLZlOKVZY11KerSv7DumHZ6zmjvg3OyaBQkdl1KO7QpphUAKc+sTeUVrqiqMcPiprJeE37myRvVaLTNkOOMAIbWyA0EjDQOigoBpkquUTJ93QpwtKU8Woz1aevsO27dhhFmtSxJTVqiig0IK6qUQedSYmMbKxXicQ5Yl1fHn4bChKWhaMvOuyks57ahlAUoPUChX3QvUnMa9coW8k7I0J08NUoKrUWRt20+dug3sTrc1LkzstuU48BQ/hoTkKpPInIHL94bdaoz5QlRqWoyvzujhfsCYlh8zXvmaHFKTBxJp/wANwgqSehqM4jK1sWRxFKq/TK0v8o/VfYW5SzRvFOWUtUpNINXZJ7IK59k1FCNCMuRTwVf9d+h2yq91RxSzRe0l+fniNd175ImFFh5Jl5pGSml5VPNB94f6zGcNGd9HucOJwUqSzweaD5r6jVDnCEABAAQAEABAAQAEABAAQAKV7b1FpaZWURvpxzRPBsH31nhzp0zpxSUraLc78LhFNdrVdoL4+CF6yrPLLyks0m7TVm8+v6OXrTjTWlKJGZ6DKF2emrOurUVSCzdyktkt5fnUb7DsFphZWpe+mlCq3VkFZHJI9xGtAIeMUvMzq2IlUVkrRWyW3t6si7x26/JTrS3TWSdG7JA+iXXvE6kH9K8ohtxeuxfh8PCvRlGPrrXzRH3zHsU4xaaB8mujMxTikgUV1yA/KmIn3XmLsG/1FGWGlutYjXeGxGZ6XLTmaVCqFjVJ1Ckn/VRDySascGHrzw9RTjyEq5chOJtRXtWJW4YLSHKGi04hhOLiSM+fOFje+pp4ypQeF9F+53t0GG9l2npiYl5iXeS0tnEMSk4u9Thx46xMk3sceFxUKdOdOcbqXsNlmXcmEuBb8+89QKBbCUpQcSSnMAVNK1HUCIUXfcipiabjaFNLx1bJO7lhtybAYaKygEkFZBNVGuoAHwhkrFGIryrzzytc4E3Lldy8wUqU284XFBSqkKPFJ92kRkVrFrx1XPGadnFW9hGO3AK0blyem3GKgltSkmoFCAV4a6genCF7N82y9cRyvPGnFS6nRfK7jj7cowwlIZbdQXBipRtFEgAcaCvHgImUb2QmDxMacp1J+s07ebGK055LDK3V5JbSVHyGn7Q+25x04OpNQW7FTZVILDDk099LNLLhP2OA8K4j4EQlNO13zNDidSPaKlDaCsSe0iXx2bMilaN4vyEKPwBgqeqyjh8suJh5kYjaBKNS7AxF15TaKNNAqVXCMjwSehNekGdJFz4bWnUlpaKb1exLz1ktT7SHFocZcAqhfcdaPQ5+mhiXFSRzQrTw83FNNc1umLFtSYcUiXtHsOg0lZ5vLEoGoCvqLrTI0B4EGEfSXvO+hUy3qYfVfug/p1/LnfYN5Xpd5MlaNA4cmnx3HRlSp4K/14spNaMprYWFSn22H25rmv4HisOZpmAAgAIACAAgAIACABTvjeZbRTKyiQ5OO91OobTxWrkNdfHhmkpW0W53YTDRmnVqu0F8fBEFZVmlCnJSUcxTCs56eOZQT7iea+9lXs0qc4VLkt+p1VaqlarVXdXqw6+L8PmMFpIVZ0l8zYD2AhSwVHEoZlayaErV/nXhSH9VaHHTaxVb00rX26eC8BAvdLsvKatRhxzcLIRMbtVFsq0rXPDqns+H1orlrqjXwkp008LNLMtVfZkxaFiWiZYoS83aMs4iqQvsuUIqlSV1zUMiCSdIa0rdTnhXwqq5nF05J8tv9HbcmXfmZB6SnmXUYBu0rcSQSDmKV1KDSh0pTOJjqrMqxsqdHERrUWnfXT85jdd+zzKyzbTju8LaaFZGHLhlU0AGWvCGSsrGfXqKrVc4q1+W5BW5tIkpeoC9+scGqKH564fjEOaOqhwvEVdbWXj9hSd2lT8yaScplXVKVunzIAAhc7exoLhWGpf3p/Gxn+y7wTHfdUyOW8Sj/p5wWkHbcNpbRv7L/M8//jq015rne11edUfWIyMP6nhFoqfwRkbN7STmmdzGlHXQfWDIw/qmFe9P4IE2FbzGaJhTnTehfwcETaSJ/UcOqetG3st8j1/fu1JT/e5TEkaqKFI/nTVMRmkiP6fg639qdvb9BgsjaXIzIwPDclWRS6AUH8WlPECGU1zOOrwrEUnmhr5aP3DrJFvAndYC3QYcFMNOFKZUhzNnmUnm38RU2kTLy22pNhCsU0rApyhwoRliqeZFcuQVCTvt1O/h0acZOtN+rrbq+RM3euxLyiAGm0hVKKcIBWrxVrrw0hlFLY5sRiqtd3m3bpyJkiJOc5p+SbebU26kLQoUKSKj/wCj1gauNCcqcs0XZoRrUkQ2BJT9XZRw0l5k99peiULVwVqAviMjrlU9NHsalKo5emoaTW8eTXVfY6rr209LP/2fPKqv/wDXfNQHkjgde0PGvDkSydnZiYmhCrD9RR25roPAMOZhmAAgAIACAAgAgL5XkTIsbymNxRwNIGZUs6aZ0HH04xEpKKudWEwrxFTLslq30QoWbZzzJ3SV47TmhjfeOfs7WVeleAHE9AIrV1pzZoVKtOp32rUoaJf5MaJ+znZSRUiz0p3qe128ys6qJ+stWevOHtZaHDCpCtXTrvR9OXT2I6LqXkbnmcaeytOTjau8hWmY5Hgf3iYyuJisLLDzs9uTFO17HRKWgyhmns88VNvy/A5ZrSOAFa9KcjkjVpLxO+lXlWw8pT9aFmpfQaLl2I7JtLZcdDjYWSzkapbJJAJOp6cM4aKaVjixleFeamlZ8/FnJe+/cvI9n6V7g2kjLqs+6Pj0glKxZhOH1cRrsuv2EJuWtS2TiUrdSxOVapRTokCrh6nLqITWRquWDwGiV5fH+B0sDZnJy9FOJ36xxc7vkjT1rDKCM2vxWvU2eVeH3HJllKRRKQkcgKD0EOZzbbuzZSAgxSAApAAUgAwpAIoQCORgAVreuBJTNSWt2s++32T5juq8xXrCuKZ3UOI16Wid10YjTN2bTsolyTdLzINSlIrl9po1r4pz8ISzjsakMVhMZ3aqtL85/carn7RmJspadG5eOgJGBZ+yrn0NOlYeMr7nBi+F1KHejrH4rzHkQxmCvfu3HZdptuXFZiYWG2yRUJJ1V5QsnbY7cDQhUk5VPVirv7EUi48yE7wWjMe00rWtW8WtMB1TX+nCFyO2+pf+vpN5eyjl+PvJW68+LRk1Jmm0lQKmXkcCpORI5VyPQw0XmWpz4mn+mrXpvTRogZ2yCsf2bNLJV35GaPe7PuKP1xTzTnqIX/qzrhWt/wAmktNpR5efl9SauNeJbwXLTPZm5c4XARTGNAscwcvUHjEwfJ7nPjsNGDVWn6ktvDwG2HOAIACAAgA1vupQkqUQEpBJJ0AGZPpASk27Iq6XtIPurtV5JU2g7mRZ/wARw5Agcya/H6sVXv3jblS7OCwsN33pvohnstxqzkJVOOpExNLxOLNaFdO7X3UJFEjh6wytFa7s4qiniZNUl3YrReH3Y1hYIBBqDmCIc4BSt2561TIm5J0S8xo4SKpcHVPOoHjSEcdbo76GNSp9jWWaPLqvI6Lv3WLTypqZdMxMqGELIoltOfZQngMz6+MTGNtWJXxeeCpU1lj8/MV78bQFFfskh23VEoU4kVz0wt81V97QcOYVz5I78Fw1Ze2r6Le33+xuuTs0S3R+dG8ePa3ZIKUk51UffV508dYlQ6i43ispXp0dI9efs6I2bXbxPyqGG2FbveYiVJ1ojDQDkM/hBO5HCcLTrSlKava3xFfZ5fSbVOtNOuKeQ6cJCsynInEDlSnHpCptM7uIYCiqLnBWaLtEWnmQMAFZbX7yzEuphphZbCkqWpSdTQgAV4DUwk29kbXCMLTq5pTV7ETswvbNOzqWXnVOoWlWSvdKRiqDTpSnWIi3c6OJ4KjCjngrNFyRYedCACp9rV65liYQww4WkhAWSnVRUVCleQppFcm76G9wrB0qlN1Jq/I8bKb2TT00ph5wupKCsFWqSnDoeRrpBFu5PFcHSp0lUgrPYZL67PWZwFxujT+ZqBRKz9sf9wz8YaULnFguJVKFoy1j8vIXLrX1eknfY7TqkJFEuGpKeVSK40EaK4ceiqWXRnZisBTrw7bDe785jffWznHUsTEsA45LuB1KK5OJ4gHnTSJkua5Gdg6sISlTqaKStfoRs5tAUpGBiTmTMqBAQtshKVdTxA8vKI7TkkXw4ck805xy9b7nHZlqosmWDLlX555SnFMt5nGs6EjIAZdTnQUgTyrxLKlGWMqZ46U46XfgTrDrVrSVc0LB4d5l5GfEVyPqDE6TWhyyU8HX6r4NMWLWcdWkTrYwT8gcE02NHEc+qFJBUOhVxAorvvzR3UVCL7CX9uprF9H9+pYtiWo3MsNvNmqVio6HQg9QajyixO6uY9alKlNwlujuiSsIACABG2jTq3SxZzJO8mVfKEHuNAipPQ5+SSOMJN/tRp8PhGKliJ7R28WYsaXbW8XeymTkElpmpyLiQN46eHZzSPMxC1fggrSkoZVrOpq/LkjNt3ysl1stvOIdQeGBSvMGmR6iJcosijgcZCWaCafmJUnev2FwCRcdmZZRJ3LqFDAPsLzy8vEGEUrPQ054P9RH06UZdU1r5ouKyZ3fMtu4FIxpCsK8lCvAxanc87Vhkm43vboV3tKvgsq9gk8SnVUS4pBzBP8ADTT3jxPAZc6JN30RscNwMbdvV2W1/n9ic2fXIRJNhxwBUyoDEoiu7r7if3PGGjGxy4/HyxEssdIr4+LHQQxnFZ7cJMGXYd4ocKfJQ/zAhJ8ja4JO1WUeqFPY5KBdoYiAd22pQ6E0TX0JiI7mhxidsPbqy9xFh5UyYAKo26yYpKu8arQfPCoelFesVz3RvcDnrOHkyH2JymKdccP8Nk06FSkivoFQR3OjjU7UVHq/oXfFh5kIAKd25ygD0u6B3kKQT90gj9TFc9z0XBJ92UfINhkoC9MOnvJQlI8FEk/8ogjuHHJtRhHzZcNIsPOkBe66rM81gWAlwfRuAZpP7p5iIaudWExc8NO8duaEO415HZB/+zp7spxUbWTkmugB4tq4Hh+iRdtGauNwsMRT/UUfavzmPt62ZxbaUSSm0KUqi1q1Qk+8nrDyu9jJwroRlesm7bIUpi7CrLU1OsFyZUk4ZmoqpaVkVWkZkEEDr11itxy6o0Y4tYtOjO0VvHw8GNMjYBbnVTTK8DTyPlWSk9pfBevZPPLnzyfLZ3RwTxGaiqU1drZ+HQ5b1tGWebnkiqPoppNO80o0CzzKCfQmIlo8w+GfawdB77x8+ntIq67nsNoOSVfm7430seAJoSgcOf5Rzgjo7HRiV+ow6r/ujpL7lhQ5khAB5cWACTkAKnwEAJX0Kokp5bntdoD6WZcEpJcSkElGL0or8KuBim97y9hvSpxjkw72is0vz83HBT0jJtNSL620hTZGFei8+0VE5dpRJz1zizRd1mblr15yrwT0fLl09wvzNzXZJZmLMwONnNcu5RWIfYWc/DMHqdIXI1sdkcdCvHs8To+Ul9UM90LwNTaV4WlMuskJcbUmmEmuQPHQ9eYhoyTOLFYadBq8rp7O5y7Rb0+wy9UU3znZbHLLNZHIfqRBKVizh+E/UVLP1Vq/sQOyi6O7SJ18VecqW8WZSlXvZ+8qp8vExEFzOriuNzy7Gn6q38+nkiyqQ5jBAAi7YkVs5R5ONkepH7mEqbGnwh/8leTELY0/htDDWgW0oeJBSf2MRHc1+Mxvh7+KL2EWHlTMAFfba0AyKDxDyaeih+kJM1uDP07XgKWxGZpOuo+uyT5pUj9iqIjuaHGo3oxfR/Qu6LDzIQAVltzR83lzxDpFPFJP7D1iufI2+CP0kvIi9hcxR2YRzQlQ8iR+4ghuXcbj3YS8y4YsPPBAAnbRrpidYKkAe0NiqD9YalB8eHWFlG5ocPxjw9Sz9V7/AHOLZZekzLJl3q79gAVOq0aAn7QpQ+R4xEJX0LeKYRUp9pD1ZfD+B9AhzKM0gA0zkulxCm1gKStJSoHiCKEekDV9BoycZKS3RV1rSjnsa2wr51ZToUhR1U130VHEYCnxwdTFTTt4o26U49spNdyqvjs/j8yybFtJMww28juuJCvCuo8jURandXMarTdKbg+R3QFYpbTbRU1IrQj6R8hlA54zQ/y4vUQk3ZaHdw2mpV05bR1fsOCxLOSJtlkULdnS4xH/AIzwzJ64Qo9MXWIS1XgXVqrdKU+dR/Bfyzeq8dk2gN26tpRrkl0FB5dlRpr0MTeMhFhcZhnmimvL7fc4k3SmpQFdlzOJGvs7pCkHolWg+HUxGVx9Ut/WUq3dxUNeq0ftHSzFr3KFvpS26UBToSckqpmK51ppqdNTFivbUzaijncYO65FQyyTbNrkqqZZrOnDdoIAH41Z86V5RV6zPQyf6HCWXrP5/wAF1JTTIZCLTzR6gAxWACnts15ErUmTbNQg43SPrZgJ8QDU+IiuTPRcHwrinWlz0QiXVtH2ecYe4IcTi+6eyr+UmFvZmri6Xa0ZQ6o+nEmoqNIuPEBABSm2K8aX3kyzagUMklZGhcOVOuEVHiTFcndnpeD4V04OpL923l/Is3EtT2aeYcJonFhUfsr7P7gxCdmd2Po9rQlFb7n0lWLTxhgmACidrF5RNTIabNW2KivBSzTEfAUp6xVJ3Z6nhWFdGnnlvL5fyR2zK09xaLJJolyravBYy/nCIFuXcTpdphpeGv57D6HEWnkDMAGDABUV/wCTVZ1oM2gyKIcXVwDTF7w/Gmp8QTFUk1K6PQYCaxWHlh57rb6e5lryU0l1tDiDVK0hSTzBFRFpgzi4ScXuit7NkH7aC33n3GJXGpLbLRAKgnKqjmK8MwdDFestbmxUnTwFoQinPdtne1JLsl+XSh112UfWGSl04i0s9wpIA7J0pTKD1H4FTmsZCTaSnFX05rnckrdbDM/LvEDdzKTKOg6Emq0E9clJ8zEy0lcooNzw8oc495fJnFsxJYM1ILNTLukor/hrzHxqfxRENLxLuJWqZK6/ctfND3FhliFehe+taSlz3GUKmXOIyxBOXQpH5ork7yS9pqYVZMJUqc33V9SUuE1jYcmFazTzjuefYJKUDwCAAIaHUoxztUVNftSX3+Iq3ruKmXWqZl5dEwyfpJbMFI4qaUM0+Ar4Hgk4c0jvwvEHUj2VSeV8pfRo77nXclVqbmpCafQ2lXbYxkjTuKFag1IOdRT1iYxW6ZTi8TVSdKtBX5O3y/ESe1O2PZ5BYBot75JPgoHEfy19Yab0KeGUO1rpvZanNsjsXcSQdIot84z9wVCPUdr8UEFoPxav2lfKto6fceoYzDBMACDtEv6mVSphghUwciRo0CNTzVpQda+Kyl0NXh/DnWkpzXd+f8FS3csF6ff3bdSScTjiqkJB1Uo8Sc8tSYrSPQ4nE08NTvL2I83ssQyc04wakJNUKI7yDmD6ZeIMS1yJwmIVekpl4bNbb9pkWyo1cb+TXnnVOhPimh9YeDujy3EaHY12ls9UQu0a/wAmXSqXllBT5FFLBqGh/wDPpw1iJS6HTw7hzqvtKi7vTr/BWN0rtOz74QmuAEF1w54QTnnxUc6DjCpXN3F4qGGp3e/JHHeWyjKzLzBqcCqAnik0KT5pIiGuRZhq3bUo1Ov4y/bi237XJNO1qsDA599NAa+IofOLYu6PJY6h2FZx5bryFDaXtACEqlZRdXDVLriT3OBSk/W1BI7vjospckaPDeGuTVWqtOS6iHci6Tk+7hBKGk5uOU007I4Yj8NfFUrs1cdjY4aF93yX1Ii05JctMLaJotpdK6aHJXnkYg6aU41qaktmj6NunawmpRl7KqkjHTgsZKHrWLU7o8ZiqPY1ZQ6EvElAQAQd9LHE1JvNUBUUlSPvpzT8cvOIkro6cHW7GvGfK+vlzFfYza5clVS6j2mFZA64FkkeisQhab0sd3GKOWqqi/ce7uqfs18yZl3XZdx0qZebSSG0rPdXQZUPXjWIV4u1iMRkxUFWUkpJWafPxRL3vlGXXJZb02hhthzeqQpSQHCKFOqhShB56mJkk7XZz4SdSEZqEG3JWv0M3pUics5xyXWF4RvWlpOi2jiBB4EFJEEu9G6Iwt6GIUZq3Jp9GQiZwJtaTmU/Rz0thPLGkFY8T3E+Zhb99PqdWS+EqU3vCV/ZsWHWLTIKutGaImLYmeLbKZds8cSwEgD8REVPds26cE6dCn1bk/YS95LUmrOlJZuUl97hawrVhUoIwJSBknn2jnyib5UkijDUqOJrTlVlbXTZX3Fay7xvzn0trty1fcS1hpXhjIH6mFzX/cd1XC06Hq0HLxv+fQeLlXSakyt1t5TxdHaUSCDQk1FOpixRsZeMxtSvaMo2sJe1x4zE/KSieFBT7Ty0p/QCEnqzT4SuzoTq/mhbcswEIShOSUgJHgBSLTz8m5O7NhgIKn2g7SFJUuWlCUlJKHHaCtRkUo5cRi9OcVuXJG9w/haaVSt5pfcQ7s3amJ90pb0rVxxVaJrqSeKjy4wq12NbE4unho3l7Ei/rt2AzJMhpkZaqUdVq+sT/qkWpWPJYjETrzzz/wBCBtwsoYWJkaglpXUHtJPlRQ84WaNfglbWVN+f3K5se8MxKtutsOFAdAxEaile6fdJBpWENmthaVaUZTV7HXdK6j0+5RHZbB+UdNaDjT7Sjy9aQJX2K8XjKeGhrvyX5yL+sCxWpRlLLKaJGp4qPFRPEmLUrHkq9edaeeb1Kz24WUlK2ZgZFdW1dcIxA+lRCTNvglZtSpvlqIVn3hmGGHGGnCht0grprkKZK1FRStOUKa1TDUqk1UkrtElci5rs+5XuMJPbc+OFPNXwHwiUrlGNx0MNG28uS+5flj2U1LMpZZRhQnQc+ZJ4k84sSSVkeTq1Z1ZOc3qVFtrssImW3x/FRRX3kcfNJH5YSS1ueh4LWzU3B8vqSuwy0VFMwwT2U4XE9MVUq/RJ9YIbtFHG6aThNc9C1RFhgmYAMGACo7BAk7wPMjJD2IAcO2EvDXkaj1ipaSPQV/T8PjPmvpoPN5Lsqm1pPtTzLYTQobVTEak1r8IeUb8zKw+KVFNZE31YnytzJRq1Qw6gutuMbxG8UScaVUNaEYsuBhMqUrGjLHVp4XPF2adnZFlysg223um20obzGBIAGeZyHOpi0xZVJSlmk7squZO7s+UXiqqRnS0o8glZT5dnAfOKdorwN2KzYiat68b/AAv8y19+nnFxg5WVRJIxS80cvnFqpQKcQhxC/MaxRa6fmb1R5akP+tO/waHa8aLT3g9iMsG8Oe9xVxV6DSlIslm/aZmHeFy+mzX8BBvZbkwhaW56SkHnFGlEElZ4DRZUmvCsI2+djWwuHpSTlRqSSXXb7Fi3Ikg1JtgMez1qotYirCVHmc+WRiyCstrGPjZudZtyzcr2sV1I/ObxrJ0acVlX/CTg/wCYVhf3mxP0XDUuqXx1+Rcgiw86BgAQZrZVKuTC3lOPYVrKy2CkCqiVEYqVw1Pj1hOzVzVhxetGmoJLTS46WbZ7bDYbZQEITolIy/r1h0rbGbUqSqSzTd2dcAhW22+0AmWZZrm44VU+ygZ/FSYSZs8Fp3qynyS+Yg7OLvInZvduhRbQgrVhNK0KQATyJPDPKFjqzW4liZYelmhu3Yv+Sk0NIS22hKEJyCUigEWnkpTlN5pO7OiAUqvbpNpwSzVe1iUunQDD+8JPkbvBIPNOXkhV2X3abnZhe+SVNtpCqA0BUTQA8SNchCpXO/ieLnQprI9WXzLS6W0hCEhKUigSBQADgBFp5SUnJ3e5tgIKe25ziS5LtAgqSlS1dAogD1oqK57noeCQajKb8EZ2FMneTS+AS2nzJUf2ghuw45JZYLz+hcAiw88EABABUe1E7i1JOYH2a04hC8/OiqRXPRpm/wAM9JhalP8ANixrxuTSWayaG1u4gKOGgwnInvDTWHlfkY+HVFz9M2l4Cc9dG0pl1t6Ym2mltghJZRmArUVy+MJlk9WaEcZhaUXCnBtPqxmuxdr2QuKVMPvrcCcRdVUdmp7I4aniYaMbanFicV21kopJdBNvOx80thvPsTDbqfxBnl90iK2tJfnQ0sNL01CXg18/uY/v0jmn/wByDOH9PZy3RdJlpI4T8paSljoAkk+Oh9IFy8yzFxSqVNdofUldoN8Zlp32ZhC2k5Y5jApVAQK4BSmVda68tYacneyOfh+CpTj2k2m/8b295wXXtyyZTtqW6uYV3nnmlFZrx44R8eZiI5VqW4nD42srJJR6JqxaMrMJcQlaDVKgFA8wcxFqMOUXFtPdFSbOE47am3OReIH3nIqhueh4i8uCpx8vkXEItPOhAAQAEAGqYfShKlrISlIJJOgAzJgJScnZbnzlfa8Sp6aU7o2mqWxyQDkfE6mKb3dz2WCwqw9JR57stfZNdwy0rvXBR1+iiCKFKB3QevvecWQXM8/xXFKtVyx2iPcMZhzz02hptTjiglCElSieAGcDdhowc5KMd2fN17bdVOzK3lVAOSE/VQNB+56mKW7u57TCYZUKSgvaXRsxu4ZOVq4KOvHGsEUKRSiUeWZ8SYsirI8zxLFKvW7uy0/kcYYzzktW0US7S3XTRCBUn9hzJ0gbsPSpyqTUIrVnzXbtquTkyt5QOJxXZSKmg0Skc8qCKX1Pa0KMaFJQWy/Ll87PbvexSaEKFHV9tzoogdn8IoPWLIqyPKY/E9vWclstEM0McQQAEAFT7dx2ZY8ar/RMVVdje4HvP2Fi25LuuS6ksvbhwhNHSArDQgnI8xUecWSTa0MejKEaic43XQVE3NnF1KrYfIOuBOHXkQ7kPAQmV82d7x1BbUF7f9Exdu6nsrqnTNTL5UjCQ6vENUnF45U8CYaMLa3ObEYztoqORLXkiDvGgf7ZyH+7tnzwKz8YWXM6sO36DzfzKPhLHqi1LpJWJWQFR8laK0ZdUqB+JVEx5eZ5/FtOrU8YD3I2w4ufmZVQRgbbQtHM4q1rnmK9IsT7zRkzoxjQhVW7bTI+RtVczZ8w/gaQ83vkiiQQkt1p3gaxCd43Lp0lSxEYXbTt8SaujNqdkpdxXeU0knIDOlNAKDwENF3VzmxcFCvOK5MrfZsrBbE43rm8K/ddiuC1NriPewdN+XyLgEWnnjMABAAQAVhtovAUNolEGhc7bn3AaAeagfywk3yNvg2GzTdZ7LbzE7ZfdsTc1iXm0xhWoc1EnCnwqCT0EKldmlxPFOjStHeWn3L/AAItPJGTABU+2u3yN3KINARvHacRolPrU+kJN8je4Lhrt1pctEQOye7QmZgvOAFpmhofec1SPAanyiIq7OviuK7Knki9ZfIvWkWHljMAFN7abfK3UyiD2W6LcHNZFUg+CTX8Qiubu7Ho+DYa0XWe70X1NOxy7YedVNOCqGThQDxcpWv4QQfEjlBFXdxuMYrJBUo89/IuqkWHmggAIACACqNvHdlvFf6Jiqtt7ze4H60/YWTadnImGFMuglC0gKAJBIyOozixpNWZi06sqU88d0VleWwbOkiG21zRfWaJZZdqongDl2Rn4+MVyjFaG1hsRicR3pKOXq0TWzm6s1LrL8y6oYkkJYKyrCFFJqo1piyplz14Q0YtanPxDGUqiUKcfbawXj//ALH/AJdv/pqiJcyMP/4PN/Mo6FPVFrWerBLvjT2e1gRnola0J4eJiFon4M89U71SL/yp/FJsY7xWHPe2LmpNxhsLaS2ouVr2STWmEjlnFji73Rx4evh+xVOsm7O6sLz13pqVYc3tqMsNOKUojBUKK64qDU1zyELZpbnZHE0q01lottW59B3uC62ZFkNL3iEAoCsJTXCSO6cxDwayozMcpKvLMrN+0r+yR7PeNxJpRxblP/UTvB8coT9xr1fS8NT6JfDQuIRaedMwAEABAB833/tLfz76+CV7tPgjs/qDFL3PZcPpdnh4rrr7y3dktmhmz0Kp2nSXD4HIfACLILQ89xWrnxDXTQc4YzjBgA+Zr3WiZidmHSci4oJ+6k4U/wAoEUtntsHSVOjGPh/su/ZjZu5s5mo7TgLivxmo/lwiLIrQ8vxKr2mIl4ae7+RrhjhPDiqAk8BX0gC1z5dtqfL77rx/iLUryJy+FIpvzPdUKap04wXJH0NcWzRLyLCAKHAFK6qX2j+sWxVkePxtV1a8pE/EnKEABAAQAVHtZAetGSl+JoD0DiwK+gMVz1dj0HCn2eHqVPzRD3fd9xMqpLLyGHXFJQhxZIAJOYrQ0JAIrDyehk4OMXVTnFyS1shJsG6VqSRUtn2JxazVS14lKzz7xAOcV5JLWNjUr4zCV9JZklyWw5XZctIuLTPIYCAkFCmq5qroaq0A6Q8c37jNxMcNlTot38RSvM7SVtlz6zzbQ4d0Min8xipvSR34aPpaEfBv5/Yiv7gj6qfzK/yh7HR/UX1ZJz8qQ5bMuMiUImUU1xJo4P5gIV/uXtKKclloVPOL+X1JC+ava02WkrUmWmVgO4TQqK0JUgZcD2x/SGlraxVg/Qus0u9Hb43+hD2dYUlLWm+1NqQWG2kqlxMLGEBRFR2jQ0USKeJiEkpNM6KmIr1cLGVJat2dkWLYdtS0xiTLOIWG6VCBQCtaUy6RYmnsY1ehVpWdVWv1K02pNmWtOVmxWhwqPi0oVH5Sn1hJaO5t8Mfa4adLz+Jb7TgUkKGYIqPA5xYefas7M9wEBAB5WqgJgA+UXHColR1JJ9c4oTurnvkrKx9MXOSBISgH/h2vihJi6KsjxOL/APkT838yYiTnOe0VlLThGoQojyBgY8FeSPlZSq5nUxRyPeJW0PqayUAMNAZANpp+URctjwdVtzbfVnXEiEXelwpkppQ1Sw6R4hCjEPYvwyzVoJ9V8z5jbTUgaVIHrFNtLHt2fVyE0oBoIvPA8z1AAQAEAGDABUkgfbLxLWM0M1I4gBtKW/QrJPnFS1megqeg4clzf1d/kWPeSzmX5dxMwkKbCSo8CMIJqDwI5xZJJrUxcPUnTqJ03qV5dS3puRlmXJhK3pFzurFVLYFSBi5ooK8hw4CK4yaWuxr4rD0cRVlGm0prlyl5FnyU8262HG1pWhQqFA5U8YtumYk4ShLLJWZVU+d5ZzKaGs9Plw88JWaeIwJR6RT+3zZuw7uJk/8ACFvh9y1fZBFtjCzsSrwthm2ZV09yZZXLr8RUj1JQPKElpJPqadB58FOPOLUl+e882VYaZyQ9jcWptUpMKbCkd4FtRwkV5pIp5QRV1boRVruhX7WKvmV9fHf4nVKbMZFJxOJceVqS44rM9QkivnWJ7NCy4riLWi1FeCQ02bZDEuCGGm2wdcCQK+NNYZKxw1K1So7zbfmKu1yxt/IqcA7bB3g+7orypn5RE9jv4VX7Kulylp9jdsstn2iQbClVWz8mrwHdP5aDxBgi7oTidDssQ7bPX7/EcYYzwgA8rFQRzgA+UMNMuWXpFCVlY9+fR+z2bDlnSxBrhbCD4o7H7RbH1UeLx8MuImvG/vGKGOQ5rTTVlwDihX6GIY9P115nytSKeR7w+m7ozu+kpdz6zaa+IGE/EGLo7HiMVT7OtKPiS8Sc5E3tSTIzYGZMu6B+RUQ9jown9+H/ALL5nzGYpauj259TWRNb1lpz66Eq9QDFyd1c8HVhkm49GdkSIEABABE3qtYSso88dUoOHqs5JH5qRDdkX4aj21WMOrEzYvZZDLs0vNTyiAeJSkmp8119ISntc0uM1U5qkto/nyJS9NmWnNLW006wzKqGE1FVqBHa900BJPEHKJkpN25FGFrYWlFTmm5L3fM5ZTZvVCUTE7MOISkJwJOBGECgFM8gIOz8R58U7zlTpxT3vuyStuXbs6zHUS6SAElKBUklbpwjM5kkqgdox0KKMpYnFRlPzfkiEMl/tOz5NOaJNguL+9QpHnUIPnC27yXQ6s//ABatZ7zdvz4ljxaY4n7UpJSpPfNj5SWWl5P4SK+gNfKEntc0OGTSrZHtJNGqwp9InkupPydoMJdTX/FaACh44VD06REXrfqNXpvscr3pu3sY6iLDNMwAa32gtJSoVSoEEHiDkR6QEptO6Kbu88bItZcu4SGHaJBOlFGra/I1ST48oqXddj0eIj+twiqR9ZfjLnrFp5szAAQAfLtvye5mX2qUCHVgeAJp8KRSe5w889KMuqRa+xC08Uu8wTm0sKT91df+4H1EPB8jA41Sy1Iz66e4suHMU8uIqCDoRT1gBOx8sWiwW3XEHIoWpP5VEftFKPeUpZoRfgi59i9pbySU0dWVkD7q+2PiVQ8NrHmuM0stfP1Xy0LChzIOe0GcbS0fWQpPqCIBoPLJM+V3GyklKhQgkEciMjFKPeJ3V0X1sitLfWelJ7zKlNnwyUn4KA8osg9DynFqWTEN9dR2hjMCADBgAqbadaK5ybZs5g17Q3lPrnn0Qmqj49Irnq7G9wymqFKWJn7PzxLQsuRSwy2yjutpCR5RYlYxKtR1Jub3Z1QCBAAq3jo/Oykt7rZM07yAR2UV8VKr5dIR6tI7sP6OjOp17q9u/wACN2dK9pfnJ86Oubtqv+GgDMdDl5gxENW2XcQXZQp0FyV35sfIsMs1zDIWlSVCqVAgjocoCVJxd0VRZjDiGn5QAmYs572iX1qtsEqwjj2k1BH2wIp8OhvVJRlKFX9tRZX4MtCzJ9D7TbrZqhaQoef7jSLU7q5h1IOnNwlujriRAgAStp91fbJfG2KvtVKQBmtPFHjxHUdYWcbo0uG4zsKlpeq/y5z7K72+1M7h1Xy7Qpmc1oFKK8RofI8YiEr6D8UwXYzzxXdfwfQfRDmUEAFF7Y7JLU5vgOw8kGv209kjxphPn0iuW56jg9ZTo5OcTzsamCmfwjRbSgR4UIgjuTxmKeHv0aL1EWHlgMAFA7V7HLE+tYFEP/KDLLFor45+cVS0Z6zhVftMOo846fYkdiMwoTrqB3VMEkdUqRQ+ilesTF62KeNRToxl0Zd0WHmTBgA+dtpFjGWn3RSiHDvEHgQrM+iqj0ip6Ox7DhtftcPHqtGNOwyaUHphv3ShKvMEj9DEw3OHjcFlhLmXDFh50IAFu/F6USMuV5F1WTSK6nmfsjU+nGFk7I7MFhHiamXlzYubJ7tqSFzz9S6/UoqMwlRKivxWTXw8YiC5s7OK4lNqhT9WP58CxxDmOEAGuYdCElSiAlIJJPADMn0gJSbdkVfadqKTJzE2Arf2i4GpdPvBodhNPFNVeKxziq+jfNm3Sop1o0n6tNXfnv8AnkWBdqyhKyzTAp2EgEjirUnzNYsSsrGTiKzrVJVHzJSJKTBgAQ7/ADKpV9i0mxk2d3MAe80ogfDMeaeUVz0eY1MC1WhLDS56rzOu7MwJeZVKgj2d8GYlFDSiqKW30oTiHQmJjo7FeJi6lNVP3R7svoxyhzPCADFIAKn2h3YclXhaMlVOE4nEpFcJ0K6cUn3h+2lclbVG9w/FxrQ/TVvZ9vPoOtyb2Nz7OJPZdSAHEcjzHNJ4GHTuZmMwc8NOz25MZIk5CIvNd5mdZ3TwNK1SoapPMeVRENXL8PiJ0J54ETdG4cvIuKcQpbiyMIUunZHEAAccvSIUbHRi+IVMSlGVkvAbRDHAEAEHeq7DM80G3agpNULTqknI05g8vCIaudOFxU8PPNA4roXIYkFLW2VrWsYcS6VCcjQAcyAfIRCjYsxePqYlJSskug0wxxBAAvXuumzPoSl3ElSDVK00qK6jMZg8ohxTOrC4yphpNw58meboXQZkAvdlS1L7y160GgoMqDOBRSGxeNqYlrNZW5IY4k4yKvHbzUmyp145DupGq1fVA5/pEN2LsPh5155If6KzuxZL1sTXts2KS6DRCM6KpohP2Qe8eJy8K0szuzbxNaGBpdhS9Z7v6lvoTTIZCLTzx6gADAAqXwfU+tuz2yQXu08oe4wkjF5r7o84SWvdR3YSKgnXl+3bxfL3EPZDYnrSLoHzSRG7ZHBTuQJHQZ+ieZiFrK/Q6Kz/AE+Gyv156vy/PqWHFhkhAAQAaJ6VS62ttYxIWkpUOYIoYNxoTcJKUd0VjISK0ldlOLKHmVb6QePECpArx1II5VHARTb9vuNqpUi7YqKvGWk0Pl2La9qaxFOB1BwPN8UOClRnw4g8jFsZXRlYmh2U7bp6p9UTMSUGKwAQcleaVeS/RxOFlSkOYiNEgEkDinMivGhiFJM6J4WrTcbrezX51K6t+6qmSi0rKUS2RvMCQapBzqlJzKDxQcxn5VtfuRtYfGKonhsVvtf85jXcnaA1OANu0amPqnurpxST/wApz8aQ8Z3M/GcNnQ70dY/IdqwxmmYACABJuww43aU424+498m0qqzoVFWiR2UgZaCEj6zNHFSjPDU5KKWrWnsFq8KVtmddmEzXtKVqVKuNle7Q0AMJqDhAHvVhJaXb3O3DuMlTjTccrSUk7Xvz/iwy3js3eNpmHETM0cCAlhpeAIJSSXMlAkk8cyK5CHkub1OLDVcsuzi1HxavfXY57Mk5eYs1iYnHC9umlErDjichqDQiqhQCpzqIhaxux6k6lLEyp0Va72svyxJbNbNLUpjUFJL6y6EEk4EK7ic8+5h1iYLS5VxCqp1cq/arefX4jZDnAYrAAt3vvlLyKe2rG6QcLQ1PU/VHU+VYVySOzCYGpiHpouoh2Nd2Zth4Tc8VIlx3EDLEmvdSNUp5q1PDoqTlqzVrYqlgqfZUNZc/z6Fo2RNMKSUS6kFLRwEI0TQVpl0pFiMKpCad53u9deZIQFYQAR9u2s3KsLec0ToBqpRySkDiSaCIbsrltGjKrNQiV/aLzzDRRraVpKzAP0LegSCO6EJJFeeI8Irba82a1ONOpPN/4qfxf8j1dmxEScs2wjRIzP1lHMn1+FBFkVZWMrEV5V6jm+ZLRJSEABAAQALF+buGabStlWCZZONlY1qM8JPI5edOsLKN0dmCxSoztJXi9Ghbsy1lufPmGyJhr5OelQCC4BljCfrpzIyqaFPCFTfrI7atBQ9BN916xl08PJ/yWBZdoNzDSXWlBSFioI/Q8iNCOBiy9zJqU5U5OE1qgtN5tDS1OqCG8JxKJpQEU14GC9gpxlKSUFdlJvhqYwbxtyVkGgtLLrcuSV51BWrPLQngSDoTlRp00PSxz0r5WpVHa6ctvJfliz9ntuJm5XsoCN0d12U4UqCQKKSn3QU07PDSLYO6MTH4d0aur318faRd8tm7M0S6wQw/qaDsLPUDun7Q9DA4J7F+E4pUo9yesfkK8jfC0LMUGZ5pTrYNApRzpp2XaEL8Dn1HBFJx0Z3TwOGxaz0Wk/zdciw7AvpJzdA26kLP8NZwq8ge95Vh1JMyK+Br0fWjp1WwwYoY5COl7HQiZdmQpWN1CEKGVAEVpTKtc+cRbW5bKs3TVPkrv3kTP3KbdWs7+ZS04rG4ylyjajWpqKVAVxAIiHC50U8dKCXdjdbO2qOifuqlbhcaffl1KSEK3KwAoJFE1CgRUDKooYMvMSninGOWUVJeK+1jLl02DKIlBiSylSSQD36KxkKJGYUrMwZVaxCxdTtXVfrP4eROpFMhDHNcjLZvHLSoq+8hHJNaqPgkZmIbSL6OGq1XaEWyvLT2hTU4ssWYwvPLeEVV407qB1J9IRzb2Nenw2lQXaYmS8vzckrqbM0oXv55e/eJxYTUpB5qJzcNeeXjEqHNlOK4q5Ls6Kyx/Pcdu0G3MDTks0UFZbIcT2kqQlQ7K0kZKSDQGmlcyADBOXJFOAw+aaqSva+nO/h+bilYVuTEtNOqaZdfWVKbelyMJSUqo2cSQpKlEFXZSmgSnkKwqbT0NGth6VWnFSkordPe/XTRr28y4JN4rQlSkFBUkEoVSqSRWhplUaRajz0kk2k7mZiYS2lS1qCUpFVKJoABxJgIjFydluIM5ayHK2jNBSZVkn2RlVQXl8HSk6k54a6Cpiu/N7GrCi4/8el6z9Z9PC/z9x33HsVxS12hNg+0PjsII+hb4JFdDSlf86xMF+5lWNrxUVh6Xqx59X1HMQ5nGYACAAgAIAMUgASr3WE626J+RHy6BR1vg8jiKcVU/TmBCSTvdGlhMRCUewreq9n0ZwWVamEGdkUlcss1m5Ud9pepWhPPWqRQGlR0VO3ejsW1aTb7GtpJerLk10f0JSfshNputOqeQ5IpGJLaCflHMwSs8hpTxhms/kc8K7wkZRUbT6vkvAbkspCcIACaUpTKnKnKHOG7vc1SMi2ynA0hLaak0SKCpNSYhJLYac5Td5O7PMxPISvBUFZSVpRUVUE0BIqQNSBmeMTchQk1m5dRaevVLusKU/Lubg0xKUltxFCrBU4Vk0rXOnAwuZWudqwlSE7Qms3tT+REWzsrlXu3LrUwVZinbQa51AJqB4GkQ4LkdFHjFam7VFf4MhhYFuSX0D2+QDkEqC8vuuDLy9YW0lsdTxPD6/rxs/K3yPZ2gWoxUTEnWnHdrSMuOIVB8oM8luR/TsJU/t1Pin9gb2zGvblR1o5nXzTA6qQS4H0n8D09tm+rK+NXP8kwdqiFwPrP4Hk7SLRe/wB3ktdDgWsctRQROdvYn+mYan/cqfJHlVm29OVDjm4SeBUGx6NgqPnEWmw7Xh1D1Vd+/wCehKWRsmZScc06t9RzIBKUnxNcR9RE9n1KKvGZtWpLL+e4f7Os5phGBltDaeSRT+pixaGTUqzqO83dnXAIKl/FSiUtKmm1LVjKWsANSspPyZUNEr0ocvSEnl5ndgVWk5Kk/Py6+wVbTsiYkGmN04lTiFBxLYKiqYdCFb5bhyohLdQADoM8yITK4pWO6nWp4mUsy0el+UVfupeLe443RtPHJCZdfK0qBcKlpSgNgd5PZ90EGlST1iyL0uZ2KpWrdlCNraaXd/EhbSnUTqC/MEtWa0cQCslTKhoSNd3rROqjSFvm8jpp03QeSCvUf/5/n5Gu79nuWk8idmUFEu2fmrB0IGjihx4U8OWolm7zGr1I4SDoU3eT9Z/RFgiLDJMwAEABAAQAEABABgwAJV5LtPNPGes8hL2rrPuvjXTLta+PQ6o42d0aWHxMJw7DEeryfOP8EXYc9jK37PAQ9X51ILOEFQyKkV7q+uh40MRfmvcXV6eVKniPV/bNfJ+A52Bb7M0klslK05ONrGFaDyUk/rpDqSexnV8POi+9tya2ZKOKoCeUSUblPTC3ZpucmHpVZbmUVbcxtVbaaUMIwLWFAEgknnQ0NYpte/iehioUZU6cZq8d1Z6t+KXwOKVDhkEVRulOpTJMADvpcWHHHTxPIcBU0rWIauvgWyyrEOzva834WVkvzwLrlGQhCUDRKQkeAFIvPNSeZthNzSGkKW4oJQkVUo5AAcYCYxcmoxWrPEhNB1tLiQoBYCgFChocxUcMuEATjlk4vkbi2OQ9IBbswUJHAekAXYvWZe5D04ZVDToIRjK1pwimVOye0K14gHpC5tbHZUwcqdHtZSW9rLX+BlrDHGctppbLTgdIS2UkKJNAEkUOfhAPTzKScdysLhT78yyxKof9naaxAuJpvH6KNEt4hQBIKa5E5jKKYXslfY28fSp0pyqOOZu2nJeduuti10RcYJF3lsNudYUw4SEqIIIpUEGoIrESV1Yvw+IlQqKcSPvPLSSPnE3mcG6AJUSsVPYCB3ionMAZ5VyERLKtWW4adeXo6Xn5eN+QuWgUBlD08kSsm2asSSaYnSM07xI1OhwaD3jrC+ex2U82dwovNN7y6dbff3G+zbEetJxEzPI3cug1YleY0Cljryy9NRLNrIWpXhhIunRd5PeX0X58SwEpp4RYZJ6gAIACAAgAIACAAgAIAMEQAK157nImFB9hZl5pPdeRlWnBYHeGmeviMoWUbnbhsbKksk1mh0f0FOZn6uhFopMjOJyanWskLpzOikniDln7sJfXXRnfGn3M2H78OcHuhnavI9LUE83ibIGGbZBU2oc1pAq3wNcwc+UNma3OJ4WFXWi9f8XuvLqdc7d2TniH6ldUBAW06R2MzSqTShqcolxUtSuGJr4fuba3s1zF2xbuTBtJIexKlJJJ9nKhkcXdz94pBpX7KeMKo6+R2VsTS/TNw9ee/s/PiWLFhkCPaajacwphuhlZZVXSScL7w0aqPcTqrXPhpFb77sadO2Fp55evLbql18+gy2Na6HgU03bqMnGj3kHTTik0yUMiIdM4qtFw13T2fJ/nQkxElIi7ZHiiz6pUpJ3yKFJI4K5HTj4gRXVvl0NThEU8RZrkyHs21T/aapeSLKQ6lBU85icUrACVhKlKOM94a0GE8oOdkdFSiv0vaVr6X0VklfbyLLlZpKytINShWFXjQK/QiLDFcGkm+ZptWymZhIS+2lxKVYgFaVAIrTjqdYhpPcanVnTd4OwoXPsJqYlXy638m7NOvMlIKClJwoStBFCmoTWo1B5QkY3WpoYvETp1Y5XqopPn4tPqStmWZNSyyXp4LlkA0DiBjw0990q9363HpEpNc9CirVpVVaFPvvpt7EeH70rfJbs9vfmtFPqqllHXFT5Q9E+sGe/qkrCRprNiHbw/c/ZyFl60G2X6N4rTtI5BX8NmuRCQKpbAz0z5kQr0fVnbGlOcO96On8X9ydsC5y1O+1WgsPzFQUJ/hs8aJToSDTPpzzhlDnI5a+NSh2WHWWPxfmOYEOZxmAAgAIACAAgAIACAAgAIACADFIAOW07NafbLbzaXEHUKH6cQeogeu49OpOnLNB2YlO3XnJElVnu71nPFKvGopyQf6ecV5HH1TSWLoYjTEK0v8l9SFatOWDpFXrHmzmoUq0s8yg9gio1oK8zC3XkzpdKq4cqsPivqNjNtTrIxOsIm2+DsooEkdW1HXwUYe8ufwOB0KE3aEsr6S+6+x0sXuknwpovbpRBSpDtWlio0zoQeoMSpxegksHXp2lluuq1RL2PIMstJbYSlLYrTCa1rqa1JUSeJMSkkrI56tSdSTlPci703b9pwONOGXmG+48BU04pIqMSTyiJRuXYbFdleMleL5Hfd9mYQ1hmnEOuA99CcNR1GlfCJV7aldeVKU70k0ujI2/t3FT8sGULDZDiV1IJGQUKZeNfKInHMrF2BxKw9XO1fSxqvBc5D5YWy4Zd2XoG1oSMk/Vw6U19TzglG5NDGyp5lJZlLdMmbGs4SzWDGVmpWtxWqlKJUpR4DPhoIlKxz1qrqTvbwS+RxWle6TZyW+gq+ojtqPTCmpiJTityyng69TVR06vRfE4Dbc28n5rKbpI/izR3YAHENpqqnjTyiM0nsveW/p6MH6Wd30jr8RWtW0pULAm5h205ivZYaFGgrlgTkeGuI9DCNq+urO+lSrNXpRVOPV7+9ki1ZFoz1A+oSEpSgYapjI5EgZDz8uMNaT8Cl1sNh9Yd+fV7fn5ccLBu/LyaMEu2EDidSo8yo5n9IdRS0RnV8RUryzVHclYkpCAAgAIACAAgAIACAAgAIACAAgAIACAAgA5LRs1p9OB5tDieSgD/SB6j06k6bvB2FBzZ0lolcjMvyijnhCsSPNJz9SYTIlsaC4m5rLWgpL4nNPS9qoGF6WlLQb04JXTn2qDPoCYh514lkJYN6wlKD+HwIUuSjaiXJCeklHVTClgClPqmnDlCqy5NHRatJd2pCfnb6m+VvHKaItibbpweaCuHE7ofr6xCkl+5+3/QssLW50IvydvqSMveAEZW0wRX32UA/EiGzeJTLDNPWg/ez09b+R/21L/haQT5AEmJzeJCw2v8AYfvZHzF45X37amV1p2Wmgn47o0PnCOS/yLo4WryoR9r/AJOQTUi5TDLWjPmuRdKyknwqE8OUHdfJssyYiN7zhDyt/sl5AWl3ZSz5WRR9Zwgq9E518UwyzclY55/pd6tSU34fn1Oz+4TsxnaE68+P8NHYRzzHH4HrE5L7sr/qEaf9iml4vVjTY9hS8sMLDSG8qEgZnxVqfOHSS2OCrXqVXeo7kkIkqCAAgAIACAAgAIACAAgAIACAAgAIACAAgAIACAAgAIAPKoAMOaGAFuI98vo1feTFcjTwm6/ORSts/TufeMQenof20cRiC0ui6Gq/FP7w6PM4vZFhyvdhzHl6xugIMwAEABAAQAEABAAQAEABAAQAEAH/2Q=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6" descr="data:image/jpeg;base64,/9j/4AAQSkZJRgABAQAAAQABAAD/2wCEAAkGBxQTEhUUExQVFRUXGBwZGBgYGBwcHxobGh0YFyEcHxoeHCgiGhwlHB0WITEhJykrLi4uHiAzODMsNyguLisBCgoKDg0OGxAQGywmICQ0LCw0LywsLCwtLDQ0LCwsLCwsLCwsLCwsLCwsLCw0LCwsLCw0LCwsLCwsLCwsLCwsLP/AABEIAOEA4QMBEQACEQEDEQH/xAAcAAACAgMBAQAAAAAAAAAAAAAABgUHAQMEAgj/xABMEAABAgMFBQUDCgMFBgYDAAABAgMABBEFBhIhMQcTQVFhIjJxgZEUQqEjJDNSYnKCkrHBQ6LxFRZT0fAlNGOys8JUdIOT0uEXREX/xAAaAQACAwEBAAAAAAAAAAAAAAAAAgEDBQQG/8QAOhEAAgECBAMECQMEAgIDAAAAAAECAxEEEiExBUFREyJhcSMygZGhscHR8BRC4RUzUvEkYkNyNFOi/9oADAMBAAIRAxEAPwC8YACAAgAIACAAgAIACADw66lIJUQANSTQesBKV3ZCnae0STbVgbUqZc4IZSVV/Fp6EwnaLY7qfDa8leSyrq9Dhdt21n82JNuWb/xJledPuggg+RERmk9kXLD4OHrzcn0iRE9Nugn2u2m2zxbl0hRGvBIxfCI15svhCDXoqDfjJnMLNlF5l+2JilTklYTn95AIhbLm2P2tWO0acfd9Gev7syhIpZdoOEipUpeEk9arArE28GH6ut/90F7P4D+7EoCAqyZ8dQ5i/RyC3g/z2kfq63KtD3fweDZUojPHbMuaEVoojLnRBJ/SIaXiT21Z6Wpv88WdEpM5hMtbhqNETKKHjkcYBMMv/b3izhp6TD+2L+1yYbtS2GsyxLzrf1mVhKvic/AJMTea8Tn7HBT0zSg/HVHVKbRpbGETKXZVZ4OoNPzDh10ie0XMrlwyrbNTakvBjdKzaHEhTa0rScwUkEeohzgnCUHaSsbawCmYACAAgAIACAAgAIACAAgAIACAAgAIACADW++lCSpaglIzJJoAOpOkBKTk7LUSp2/anllmzWFTKxkp01DSOpPH4dKxW58omlDh6hHPiJZV05sXp6SStyloTbs69r7HKAkJOtCE6cMzh8TCvxd/I66dRxj/AMeCgv8AKX59xhsyyJulGGJazUHiEh10jmSKJr4k06wyT8jkq1qN71JSqP3L6nSu68oFoTNvuTDrhOBL7x7Z1IS0CE0HICJyrmV/qqzTdKKil0X1Nb94rOknVy7bNHUd5DMvnmArUJzyIziLxjokMsNiq8FUlLR83Ik7IvEp9t5ZlX2A2mqd8nAV0BJoOGnxhlK/IorYZU5Ripp36a2IGzL4z8wx7Q1Z6FN50+XzNNaDB4wqnNq6Xx/g6qmCw9OfZzqO/l/JNWTfBl2Q9tWC0hNcaTmQUmlAfeqaU8YZTurnPVwU4V+xWr5EeL9LCA85Z80iXpXedk0SfeKAagUzhc75plv9Pi5ZI1IuXQYsEtNMhwoadaWnECtKVAjWtCIfRo471aU8qbT23INi60i8kOybimQa0clXikdcknDrwpCqMd0dTxleDy1VfwkrmqdsidSgpX7PaLX1HkBtfgFAFJPWggal5jQrUG7xvTfg7r3aMWW7Mlw782efsmaJ+idru1nkCThWCdKE8MjCWXLRna6tTL6SKqx6rdfVE21e+ak1BFpMHBoJpnNB5Yhw+B6cYfM1uczwVKus2Hlr/i9x1s+0Gn0BxlaXEHRSTUeHQ9IdNPYzalOdOWWas/E6oBAgAIACAAgAIACAAgAIACAAgAIAIC9V6mZJIx1W4qgbaRmpZOWnAV4/rESkkdWFwlTEPu6Jbt7ISbWYcewvWu4UIUfkZBmpWvkCBmVV/qmK3r63uNKk4w7mFV3zm9kT8hYkw+kJXSRlRTDLs03ix/xHAOzlwSa5mpiVFvfQ5J4ilTd135f5PZeS+5MXf9jaW5KyoQlTIGNKRmK81HNR55mHVtkc9ft5pVKmz2IpF5npeeMvOhIbdPzd1Ion7qqnvaDx6GFzNSsy94WFWh2lHdbp7+aNFuIx23JDXAy4qnKuIV/SIfroei8uBqPq0iLt1T8vbmOWbQtcxL4QFqwpypU16BCIG2paF9FU6uBtUbSi+X54sarNbnih/wBtMvhKCEJZxZZKrUqGfD0hlm5nBUeHzR7HN43sIlyLAmn7OxNTrjKauBLaUilamtVa5n0rCRi2tGauNxNGnibSpp7akhdZyUXYyGJk7pLjimVa/S4ioGudDkDnllBFrLZlOKVZY11KerSv7DumHZ6zmjvg3OyaBQkdl1KO7QpphUAKc+sTeUVrqiqMcPiprJeE37myRvVaLTNkOOMAIbWyA0EjDQOigoBpkquUTJ93QpwtKU8Woz1aevsO27dhhFmtSxJTVqiig0IK6qUQedSYmMbKxXicQ5Yl1fHn4bChKWhaMvOuyks57ahlAUoPUChX3QvUnMa9coW8k7I0J08NUoKrUWRt20+dug3sTrc1LkzstuU48BQ/hoTkKpPInIHL94bdaoz5QlRqWoyvzujhfsCYlh8zXvmaHFKTBxJp/wANwgqSehqM4jK1sWRxFKq/TK0v8o/VfYW5SzRvFOWUtUpNINXZJ7IK59k1FCNCMuRTwVf9d+h2yq91RxSzRe0l+fniNd175ImFFh5Jl5pGSml5VPNB94f6zGcNGd9HucOJwUqSzweaD5r6jVDnCEABAAQAEABAAQAEABAAQAKV7b1FpaZWURvpxzRPBsH31nhzp0zpxSUraLc78LhFNdrVdoL4+CF6yrPLLyks0m7TVm8+v6OXrTjTWlKJGZ6DKF2emrOurUVSCzdyktkt5fnUb7DsFphZWpe+mlCq3VkFZHJI9xGtAIeMUvMzq2IlUVkrRWyW3t6si7x26/JTrS3TWSdG7JA+iXXvE6kH9K8ohtxeuxfh8PCvRlGPrrXzRH3zHsU4xaaB8mujMxTikgUV1yA/KmIn3XmLsG/1FGWGlutYjXeGxGZ6XLTmaVCqFjVJ1Ckn/VRDySascGHrzw9RTjyEq5chOJtRXtWJW4YLSHKGi04hhOLiSM+fOFje+pp4ypQeF9F+53t0GG9l2npiYl5iXeS0tnEMSk4u9Thx46xMk3sceFxUKdOdOcbqXsNlmXcmEuBb8+89QKBbCUpQcSSnMAVNK1HUCIUXfcipiabjaFNLx1bJO7lhtybAYaKygEkFZBNVGuoAHwhkrFGIryrzzytc4E3Lldy8wUqU284XFBSqkKPFJ92kRkVrFrx1XPGadnFW9hGO3AK0blyem3GKgltSkmoFCAV4a6genCF7N82y9cRyvPGnFS6nRfK7jj7cowwlIZbdQXBipRtFEgAcaCvHgImUb2QmDxMacp1J+s07ebGK055LDK3V5JbSVHyGn7Q+25x04OpNQW7FTZVILDDk099LNLLhP2OA8K4j4EQlNO13zNDidSPaKlDaCsSe0iXx2bMilaN4vyEKPwBgqeqyjh8suJh5kYjaBKNS7AxF15TaKNNAqVXCMjwSehNekGdJFz4bWnUlpaKb1exLz1ktT7SHFocZcAqhfcdaPQ5+mhiXFSRzQrTw83FNNc1umLFtSYcUiXtHsOg0lZ5vLEoGoCvqLrTI0B4EGEfSXvO+hUy3qYfVfug/p1/LnfYN5Xpd5MlaNA4cmnx3HRlSp4K/14spNaMprYWFSn22H25rmv4HisOZpmAAgAIACAAgAIACABTvjeZbRTKyiQ5OO91OobTxWrkNdfHhmkpW0W53YTDRmnVqu0F8fBEFZVmlCnJSUcxTCs56eOZQT7iea+9lXs0qc4VLkt+p1VaqlarVXdXqw6+L8PmMFpIVZ0l8zYD2AhSwVHEoZlayaErV/nXhSH9VaHHTaxVb00rX26eC8BAvdLsvKatRhxzcLIRMbtVFsq0rXPDqns+H1orlrqjXwkp008LNLMtVfZkxaFiWiZYoS83aMs4iqQvsuUIqlSV1zUMiCSdIa0rdTnhXwqq5nF05J8tv9HbcmXfmZB6SnmXUYBu0rcSQSDmKV1KDSh0pTOJjqrMqxsqdHERrUWnfXT85jdd+zzKyzbTju8LaaFZGHLhlU0AGWvCGSsrGfXqKrVc4q1+W5BW5tIkpeoC9+scGqKH564fjEOaOqhwvEVdbWXj9hSd2lT8yaScplXVKVunzIAAhc7exoLhWGpf3p/Gxn+y7wTHfdUyOW8Sj/p5wWkHbcNpbRv7L/M8//jq015rne11edUfWIyMP6nhFoqfwRkbN7STmmdzGlHXQfWDIw/qmFe9P4IE2FbzGaJhTnTehfwcETaSJ/UcOqetG3st8j1/fu1JT/e5TEkaqKFI/nTVMRmkiP6fg639qdvb9BgsjaXIzIwPDclWRS6AUH8WlPECGU1zOOrwrEUnmhr5aP3DrJFvAndYC3QYcFMNOFKZUhzNnmUnm38RU2kTLy22pNhCsU0rApyhwoRliqeZFcuQVCTvt1O/h0acZOtN+rrbq+RM3euxLyiAGm0hVKKcIBWrxVrrw0hlFLY5sRiqtd3m3bpyJkiJOc5p+SbebU26kLQoUKSKj/wCj1gauNCcqcs0XZoRrUkQ2BJT9XZRw0l5k99peiULVwVqAviMjrlU9NHsalKo5emoaTW8eTXVfY6rr209LP/2fPKqv/wDXfNQHkjgde0PGvDkSydnZiYmhCrD9RR25roPAMOZhmAAgAIACAAgAgL5XkTIsbymNxRwNIGZUs6aZ0HH04xEpKKudWEwrxFTLslq30QoWbZzzJ3SV47TmhjfeOfs7WVeleAHE9AIrV1pzZoVKtOp32rUoaJf5MaJ+znZSRUiz0p3qe128ys6qJ+stWevOHtZaHDCpCtXTrvR9OXT2I6LqXkbnmcaeytOTjau8hWmY5Hgf3iYyuJisLLDzs9uTFO17HRKWgyhmns88VNvy/A5ZrSOAFa9KcjkjVpLxO+lXlWw8pT9aFmpfQaLl2I7JtLZcdDjYWSzkapbJJAJOp6cM4aKaVjixleFeamlZ8/FnJe+/cvI9n6V7g2kjLqs+6Pj0glKxZhOH1cRrsuv2EJuWtS2TiUrdSxOVapRTokCrh6nLqITWRquWDwGiV5fH+B0sDZnJy9FOJ36xxc7vkjT1rDKCM2vxWvU2eVeH3HJllKRRKQkcgKD0EOZzbbuzZSAgxSAApAAUgAwpAIoQCORgAVreuBJTNSWt2s++32T5juq8xXrCuKZ3UOI16Wid10YjTN2bTsolyTdLzINSlIrl9po1r4pz8ISzjsakMVhMZ3aqtL85/carn7RmJspadG5eOgJGBZ+yrn0NOlYeMr7nBi+F1KHejrH4rzHkQxmCvfu3HZdptuXFZiYWG2yRUJJ1V5QsnbY7cDQhUk5VPVirv7EUi48yE7wWjMe00rWtW8WtMB1TX+nCFyO2+pf+vpN5eyjl+PvJW68+LRk1Jmm0lQKmXkcCpORI5VyPQw0XmWpz4mn+mrXpvTRogZ2yCsf2bNLJV35GaPe7PuKP1xTzTnqIX/qzrhWt/wAmktNpR5efl9SauNeJbwXLTPZm5c4XARTGNAscwcvUHjEwfJ7nPjsNGDVWn6ktvDwG2HOAIACAAgA1vupQkqUQEpBJJ0AGZPpASk27Iq6XtIPurtV5JU2g7mRZ/wARw5Agcya/H6sVXv3jblS7OCwsN33pvohnstxqzkJVOOpExNLxOLNaFdO7X3UJFEjh6wytFa7s4qiniZNUl3YrReH3Y1hYIBBqDmCIc4BSt2561TIm5J0S8xo4SKpcHVPOoHjSEcdbo76GNSp9jWWaPLqvI6Lv3WLTypqZdMxMqGELIoltOfZQngMz6+MTGNtWJXxeeCpU1lj8/MV78bQFFfskh23VEoU4kVz0wt81V97QcOYVz5I78Fw1Ze2r6Le33+xuuTs0S3R+dG8ePa3ZIKUk51UffV508dYlQ6i43ispXp0dI9efs6I2bXbxPyqGG2FbveYiVJ1ojDQDkM/hBO5HCcLTrSlKava3xFfZ5fSbVOtNOuKeQ6cJCsynInEDlSnHpCptM7uIYCiqLnBWaLtEWnmQMAFZbX7yzEuphphZbCkqWpSdTQgAV4DUwk29kbXCMLTq5pTV7ETswvbNOzqWXnVOoWlWSvdKRiqDTpSnWIi3c6OJ4KjCjngrNFyRYedCACp9rV65liYQww4WkhAWSnVRUVCleQppFcm76G9wrB0qlN1Jq/I8bKb2TT00ph5wupKCsFWqSnDoeRrpBFu5PFcHSp0lUgrPYZL67PWZwFxujT+ZqBRKz9sf9wz8YaULnFguJVKFoy1j8vIXLrX1eknfY7TqkJFEuGpKeVSK40EaK4ceiqWXRnZisBTrw7bDe785jffWznHUsTEsA45LuB1KK5OJ4gHnTSJkua5Gdg6sISlTqaKStfoRs5tAUpGBiTmTMqBAQtshKVdTxA8vKI7TkkXw4ck805xy9b7nHZlqosmWDLlX555SnFMt5nGs6EjIAZdTnQUgTyrxLKlGWMqZ46U46XfgTrDrVrSVc0LB4d5l5GfEVyPqDE6TWhyyU8HX6r4NMWLWcdWkTrYwT8gcE02NHEc+qFJBUOhVxAorvvzR3UVCL7CX9uprF9H9+pYtiWo3MsNvNmqVio6HQg9QajyixO6uY9alKlNwlujuiSsIACABG2jTq3SxZzJO8mVfKEHuNAipPQ5+SSOMJN/tRp8PhGKliJ7R28WYsaXbW8XeymTkElpmpyLiQN46eHZzSPMxC1fggrSkoZVrOpq/LkjNt3ysl1stvOIdQeGBSvMGmR6iJcosijgcZCWaCafmJUnev2FwCRcdmZZRJ3LqFDAPsLzy8vEGEUrPQ054P9RH06UZdU1r5ouKyZ3fMtu4FIxpCsK8lCvAxanc87Vhkm43vboV3tKvgsq9gk8SnVUS4pBzBP8ADTT3jxPAZc6JN30RscNwMbdvV2W1/n9ic2fXIRJNhxwBUyoDEoiu7r7if3PGGjGxy4/HyxEssdIr4+LHQQxnFZ7cJMGXYd4ocKfJQ/zAhJ8ja4JO1WUeqFPY5KBdoYiAd22pQ6E0TX0JiI7mhxidsPbqy9xFh5UyYAKo26yYpKu8arQfPCoelFesVz3RvcDnrOHkyH2JymKdccP8Nk06FSkivoFQR3OjjU7UVHq/oXfFh5kIAKd25ygD0u6B3kKQT90gj9TFc9z0XBJ92UfINhkoC9MOnvJQlI8FEk/8ogjuHHJtRhHzZcNIsPOkBe66rM81gWAlwfRuAZpP7p5iIaudWExc8NO8duaEO415HZB/+zp7spxUbWTkmugB4tq4Hh+iRdtGauNwsMRT/UUfavzmPt62ZxbaUSSm0KUqi1q1Qk+8nrDyu9jJwroRlesm7bIUpi7CrLU1OsFyZUk4ZmoqpaVkVWkZkEEDr11itxy6o0Y4tYtOjO0VvHw8GNMjYBbnVTTK8DTyPlWSk9pfBevZPPLnzyfLZ3RwTxGaiqU1drZ+HQ5b1tGWebnkiqPoppNO80o0CzzKCfQmIlo8w+GfawdB77x8+ntIq67nsNoOSVfm7430seAJoSgcOf5Rzgjo7HRiV+ow6r/ujpL7lhQ5khAB5cWACTkAKnwEAJX0Kokp5bntdoD6WZcEpJcSkElGL0or8KuBim97y9hvSpxjkw72is0vz83HBT0jJtNSL620hTZGFei8+0VE5dpRJz1zizRd1mblr15yrwT0fLl09wvzNzXZJZmLMwONnNcu5RWIfYWc/DMHqdIXI1sdkcdCvHs8To+Ul9UM90LwNTaV4WlMuskJcbUmmEmuQPHQ9eYhoyTOLFYadBq8rp7O5y7Rb0+wy9UU3znZbHLLNZHIfqRBKVizh+E/UVLP1Vq/sQOyi6O7SJ18VecqW8WZSlXvZ+8qp8vExEFzOriuNzy7Gn6q38+nkiyqQ5jBAAi7YkVs5R5ONkepH7mEqbGnwh/8leTELY0/htDDWgW0oeJBSf2MRHc1+Mxvh7+KL2EWHlTMAFfba0AyKDxDyaeih+kJM1uDP07XgKWxGZpOuo+uyT5pUj9iqIjuaHGo3oxfR/Qu6LDzIQAVltzR83lzxDpFPFJP7D1iufI2+CP0kvIi9hcxR2YRzQlQ8iR+4ghuXcbj3YS8y4YsPPBAAnbRrpidYKkAe0NiqD9YalB8eHWFlG5ocPxjw9Sz9V7/AHOLZZekzLJl3q79gAVOq0aAn7QpQ+R4xEJX0LeKYRUp9pD1ZfD+B9AhzKM0gA0zkulxCm1gKStJSoHiCKEekDV9BoycZKS3RV1rSjnsa2wr51ZToUhR1U130VHEYCnxwdTFTTt4o26U49spNdyqvjs/j8yybFtJMww28juuJCvCuo8jURandXMarTdKbg+R3QFYpbTbRU1IrQj6R8hlA54zQ/y4vUQk3ZaHdw2mpV05bR1fsOCxLOSJtlkULdnS4xH/AIzwzJ64Qo9MXWIS1XgXVqrdKU+dR/Bfyzeq8dk2gN26tpRrkl0FB5dlRpr0MTeMhFhcZhnmimvL7fc4k3SmpQFdlzOJGvs7pCkHolWg+HUxGVx9Ut/WUq3dxUNeq0ftHSzFr3KFvpS26UBToSckqpmK51ppqdNTFivbUzaijncYO65FQyyTbNrkqqZZrOnDdoIAH41Z86V5RV6zPQyf6HCWXrP5/wAF1JTTIZCLTzR6gAxWACnts15ErUmTbNQg43SPrZgJ8QDU+IiuTPRcHwrinWlz0QiXVtH2ecYe4IcTi+6eyr+UmFvZmri6Xa0ZQ6o+nEmoqNIuPEBABSm2K8aX3kyzagUMklZGhcOVOuEVHiTFcndnpeD4V04OpL923l/Is3EtT2aeYcJonFhUfsr7P7gxCdmd2Po9rQlFb7n0lWLTxhgmACidrF5RNTIabNW2KivBSzTEfAUp6xVJ3Z6nhWFdGnnlvL5fyR2zK09xaLJJolyravBYy/nCIFuXcTpdphpeGv57D6HEWnkDMAGDABUV/wCTVZ1oM2gyKIcXVwDTF7w/Gmp8QTFUk1K6PQYCaxWHlh57rb6e5lryU0l1tDiDVK0hSTzBFRFpgzi4ScXuit7NkH7aC33n3GJXGpLbLRAKgnKqjmK8MwdDFestbmxUnTwFoQinPdtne1JLsl+XSh112UfWGSl04i0s9wpIA7J0pTKD1H4FTmsZCTaSnFX05rnckrdbDM/LvEDdzKTKOg6Emq0E9clJ8zEy0lcooNzw8oc495fJnFsxJYM1ILNTLukor/hrzHxqfxRENLxLuJWqZK6/ctfND3FhliFehe+taSlz3GUKmXOIyxBOXQpH5ork7yS9pqYVZMJUqc33V9SUuE1jYcmFazTzjuefYJKUDwCAAIaHUoxztUVNftSX3+Iq3ruKmXWqZl5dEwyfpJbMFI4qaUM0+Ar4Hgk4c0jvwvEHUj2VSeV8pfRo77nXclVqbmpCafQ2lXbYxkjTuKFag1IOdRT1iYxW6ZTi8TVSdKtBX5O3y/ESe1O2PZ5BYBot75JPgoHEfy19Yab0KeGUO1rpvZanNsjsXcSQdIot84z9wVCPUdr8UEFoPxav2lfKto6fceoYzDBMACDtEv6mVSphghUwciRo0CNTzVpQda+Kyl0NXh/DnWkpzXd+f8FS3csF6ff3bdSScTjiqkJB1Uo8Sc8tSYrSPQ4nE08NTvL2I83ssQyc04wakJNUKI7yDmD6ZeIMS1yJwmIVekpl4bNbb9pkWyo1cb+TXnnVOhPimh9YeDujy3EaHY12ls9UQu0a/wAmXSqXllBT5FFLBqGh/wDPpw1iJS6HTw7hzqvtKi7vTr/BWN0rtOz74QmuAEF1w54QTnnxUc6DjCpXN3F4qGGp3e/JHHeWyjKzLzBqcCqAnik0KT5pIiGuRZhq3bUo1Ov4y/bi237XJNO1qsDA599NAa+IofOLYu6PJY6h2FZx5bryFDaXtACEqlZRdXDVLriT3OBSk/W1BI7vjospckaPDeGuTVWqtOS6iHci6Tk+7hBKGk5uOU007I4Yj8NfFUrs1cdjY4aF93yX1Ii05JctMLaJotpdK6aHJXnkYg6aU41qaktmj6NunawmpRl7KqkjHTgsZKHrWLU7o8ZiqPY1ZQ6EvElAQAQd9LHE1JvNUBUUlSPvpzT8cvOIkro6cHW7GvGfK+vlzFfYza5clVS6j2mFZA64FkkeisQhab0sd3GKOWqqi/ce7uqfs18yZl3XZdx0qZebSSG0rPdXQZUPXjWIV4u1iMRkxUFWUkpJWafPxRL3vlGXXJZb02hhthzeqQpSQHCKFOqhShB56mJkk7XZz4SdSEZqEG3JWv0M3pUics5xyXWF4RvWlpOi2jiBB4EFJEEu9G6Iwt6GIUZq3Jp9GQiZwJtaTmU/Rz0thPLGkFY8T3E+Zhb99PqdWS+EqU3vCV/ZsWHWLTIKutGaImLYmeLbKZds8cSwEgD8REVPds26cE6dCn1bk/YS95LUmrOlJZuUl97hawrVhUoIwJSBknn2jnyib5UkijDUqOJrTlVlbXTZX3Fay7xvzn0trty1fcS1hpXhjIH6mFzX/cd1XC06Hq0HLxv+fQeLlXSakyt1t5TxdHaUSCDQk1FOpixRsZeMxtSvaMo2sJe1x4zE/KSieFBT7Ty0p/QCEnqzT4SuzoTq/mhbcswEIShOSUgJHgBSLTz8m5O7NhgIKn2g7SFJUuWlCUlJKHHaCtRkUo5cRi9OcVuXJG9w/haaVSt5pfcQ7s3amJ90pb0rVxxVaJrqSeKjy4wq12NbE4unho3l7Ei/rt2AzJMhpkZaqUdVq+sT/qkWpWPJYjETrzzz/wBCBtwsoYWJkaglpXUHtJPlRQ84WaNfglbWVN+f3K5se8MxKtutsOFAdAxEaile6fdJBpWENmthaVaUZTV7HXdK6j0+5RHZbB+UdNaDjT7Sjy9aQJX2K8XjKeGhrvyX5yL+sCxWpRlLLKaJGp4qPFRPEmLUrHkq9edaeeb1Kz24WUlK2ZgZFdW1dcIxA+lRCTNvglZtSpvlqIVn3hmGGHGGnCht0grprkKZK1FRStOUKa1TDUqk1UkrtElci5rs+5XuMJPbc+OFPNXwHwiUrlGNx0MNG28uS+5flj2U1LMpZZRhQnQc+ZJ4k84sSSVkeTq1Z1ZOc3qVFtrssImW3x/FRRX3kcfNJH5YSS1ueh4LWzU3B8vqSuwy0VFMwwT2U4XE9MVUq/RJ9YIbtFHG6aThNc9C1RFhgmYAMGACo7BAk7wPMjJD2IAcO2EvDXkaj1ipaSPQV/T8PjPmvpoPN5Lsqm1pPtTzLYTQobVTEak1r8IeUb8zKw+KVFNZE31YnytzJRq1Qw6gutuMbxG8UScaVUNaEYsuBhMqUrGjLHVp4XPF2adnZFlysg223um20obzGBIAGeZyHOpi0xZVJSlmk7squZO7s+UXiqqRnS0o8glZT5dnAfOKdorwN2KzYiat68b/AAv8y19+nnFxg5WVRJIxS80cvnFqpQKcQhxC/MaxRa6fmb1R5akP+tO/waHa8aLT3g9iMsG8Oe9xVxV6DSlIslm/aZmHeFy+mzX8BBvZbkwhaW56SkHnFGlEElZ4DRZUmvCsI2+djWwuHpSTlRqSSXXb7Fi3Ikg1JtgMez1qotYirCVHmc+WRiyCstrGPjZudZtyzcr2sV1I/ObxrJ0acVlX/CTg/wCYVhf3mxP0XDUuqXx1+Rcgiw86BgAQZrZVKuTC3lOPYVrKy2CkCqiVEYqVw1Pj1hOzVzVhxetGmoJLTS46WbZ7bDYbZQEITolIy/r1h0rbGbUqSqSzTd2dcAhW22+0AmWZZrm44VU+ygZ/FSYSZs8Fp3qynyS+Yg7OLvInZvduhRbQgrVhNK0KQATyJPDPKFjqzW4liZYelmhu3Yv+Sk0NIS22hKEJyCUigEWnkpTlN5pO7OiAUqvbpNpwSzVe1iUunQDD+8JPkbvBIPNOXkhV2X3abnZhe+SVNtpCqA0BUTQA8SNchCpXO/ieLnQprI9WXzLS6W0hCEhKUigSBQADgBFp5SUnJ3e5tgIKe25ziS5LtAgqSlS1dAogD1oqK57noeCQajKb8EZ2FMneTS+AS2nzJUf2ghuw45JZYLz+hcAiw88EABABUe1E7i1JOYH2a04hC8/OiqRXPRpm/wAM9JhalP8ANixrxuTSWayaG1u4gKOGgwnInvDTWHlfkY+HVFz9M2l4Cc9dG0pl1t6Ym2mltghJZRmArUVy+MJlk9WaEcZhaUXCnBtPqxmuxdr2QuKVMPvrcCcRdVUdmp7I4aniYaMbanFicV21kopJdBNvOx80thvPsTDbqfxBnl90iK2tJfnQ0sNL01CXg18/uY/v0jmn/wByDOH9PZy3RdJlpI4T8paSljoAkk+Oh9IFy8yzFxSqVNdofUldoN8Zlp32ZhC2k5Y5jApVAQK4BSmVda68tYacneyOfh+CpTj2k2m/8b295wXXtyyZTtqW6uYV3nnmlFZrx44R8eZiI5VqW4nD42srJJR6JqxaMrMJcQlaDVKgFA8wcxFqMOUXFtPdFSbOE47am3OReIH3nIqhueh4i8uCpx8vkXEItPOhAAQAEAGqYfShKlrISlIJJOgAzJgJScnZbnzlfa8Sp6aU7o2mqWxyQDkfE6mKb3dz2WCwqw9JR57stfZNdwy0rvXBR1+iiCKFKB3QevvecWQXM8/xXFKtVyx2iPcMZhzz02hptTjiglCElSieAGcDdhowc5KMd2fN17bdVOzK3lVAOSE/VQNB+56mKW7u57TCYZUKSgvaXRsxu4ZOVq4KOvHGsEUKRSiUeWZ8SYsirI8zxLFKvW7uy0/kcYYzzktW0US7S3XTRCBUn9hzJ0gbsPSpyqTUIrVnzXbtquTkyt5QOJxXZSKmg0Skc8qCKX1Pa0KMaFJQWy/Ll87PbvexSaEKFHV9tzoogdn8IoPWLIqyPKY/E9vWclstEM0McQQAEAFT7dx2ZY8ar/RMVVdje4HvP2Fi25LuuS6ksvbhwhNHSArDQgnI8xUecWSTa0MejKEaic43XQVE3NnF1KrYfIOuBOHXkQ7kPAQmV82d7x1BbUF7f9Exdu6nsrqnTNTL5UjCQ6vENUnF45U8CYaMLa3ObEYztoqORLXkiDvGgf7ZyH+7tnzwKz8YWXM6sO36DzfzKPhLHqi1LpJWJWQFR8laK0ZdUqB+JVEx5eZ5/FtOrU8YD3I2w4ufmZVQRgbbQtHM4q1rnmK9IsT7zRkzoxjQhVW7bTI+RtVczZ8w/gaQ83vkiiQQkt1p3gaxCd43Lp0lSxEYXbTt8SaujNqdkpdxXeU0knIDOlNAKDwENF3VzmxcFCvOK5MrfZsrBbE43rm8K/ddiuC1NriPewdN+XyLgEWnnjMABAAQAVhtovAUNolEGhc7bn3AaAeagfywk3yNvg2GzTdZ7LbzE7ZfdsTc1iXm0xhWoc1EnCnwqCT0EKldmlxPFOjStHeWn3L/AAItPJGTABU+2u3yN3KINARvHacRolPrU+kJN8je4Lhrt1pctEQOye7QmZgvOAFpmhofec1SPAanyiIq7OviuK7Knki9ZfIvWkWHljMAFN7abfK3UyiD2W6LcHNZFUg+CTX8Qiubu7Ho+DYa0XWe70X1NOxy7YedVNOCqGThQDxcpWv4QQfEjlBFXdxuMYrJBUo89/IuqkWHmggAIACACqNvHdlvFf6Jiqtt7ze4H60/YWTadnImGFMuglC0gKAJBIyOozixpNWZi06sqU88d0VleWwbOkiG21zRfWaJZZdqongDl2Rn4+MVyjFaG1hsRicR3pKOXq0TWzm6s1LrL8y6oYkkJYKyrCFFJqo1piyplz14Q0YtanPxDGUqiUKcfbawXj//ALH/AJdv/pqiJcyMP/4PN/Mo6FPVFrWerBLvjT2e1gRnola0J4eJiFon4M89U71SL/yp/FJsY7xWHPe2LmpNxhsLaS2ouVr2STWmEjlnFji73Rx4evh+xVOsm7O6sLz13pqVYc3tqMsNOKUojBUKK64qDU1zyELZpbnZHE0q01lottW59B3uC62ZFkNL3iEAoCsJTXCSO6cxDwayozMcpKvLMrN+0r+yR7PeNxJpRxblP/UTvB8coT9xr1fS8NT6JfDQuIRaedMwAEABAB833/tLfz76+CV7tPgjs/qDFL3PZcPpdnh4rrr7y3dktmhmz0Kp2nSXD4HIfACLILQ89xWrnxDXTQc4YzjBgA+Zr3WiZidmHSci4oJ+6k4U/wAoEUtntsHSVOjGPh/su/ZjZu5s5mo7TgLivxmo/lwiLIrQ8vxKr2mIl4ae7+RrhjhPDiqAk8BX0gC1z5dtqfL77rx/iLUryJy+FIpvzPdUKap04wXJH0NcWzRLyLCAKHAFK6qX2j+sWxVkePxtV1a8pE/EnKEABAAQAVHtZAetGSl+JoD0DiwK+gMVz1dj0HCn2eHqVPzRD3fd9xMqpLLyGHXFJQhxZIAJOYrQ0JAIrDyehk4OMXVTnFyS1shJsG6VqSRUtn2JxazVS14lKzz7xAOcV5JLWNjUr4zCV9JZklyWw5XZctIuLTPIYCAkFCmq5qroaq0A6Q8c37jNxMcNlTot38RSvM7SVtlz6zzbQ4d0Min8xipvSR34aPpaEfBv5/Yiv7gj6qfzK/yh7HR/UX1ZJz8qQ5bMuMiUImUU1xJo4P5gIV/uXtKKclloVPOL+X1JC+ava02WkrUmWmVgO4TQqK0JUgZcD2x/SGlraxVg/Qus0u9Hb43+hD2dYUlLWm+1NqQWG2kqlxMLGEBRFR2jQ0USKeJiEkpNM6KmIr1cLGVJat2dkWLYdtS0xiTLOIWG6VCBQCtaUy6RYmnsY1ehVpWdVWv1K02pNmWtOVmxWhwqPi0oVH5Sn1hJaO5t8Mfa4adLz+Jb7TgUkKGYIqPA5xYefas7M9wEBAB5WqgJgA+UXHColR1JJ9c4oTurnvkrKx9MXOSBISgH/h2vihJi6KsjxOL/APkT838yYiTnOe0VlLThGoQojyBgY8FeSPlZSq5nUxRyPeJW0PqayUAMNAZANpp+URctjwdVtzbfVnXEiEXelwpkppQ1Sw6R4hCjEPYvwyzVoJ9V8z5jbTUgaVIHrFNtLHt2fVyE0oBoIvPA8z1AAQAEAGDABUkgfbLxLWM0M1I4gBtKW/QrJPnFS1megqeg4clzf1d/kWPeSzmX5dxMwkKbCSo8CMIJqDwI5xZJJrUxcPUnTqJ03qV5dS3puRlmXJhK3pFzurFVLYFSBi5ooK8hw4CK4yaWuxr4rD0cRVlGm0prlyl5FnyU8262HG1pWhQqFA5U8YtumYk4ShLLJWZVU+d5ZzKaGs9Plw88JWaeIwJR6RT+3zZuw7uJk/8ACFvh9y1fZBFtjCzsSrwthm2ZV09yZZXLr8RUj1JQPKElpJPqadB58FOPOLUl+e882VYaZyQ9jcWptUpMKbCkd4FtRwkV5pIp5QRV1boRVruhX7WKvmV9fHf4nVKbMZFJxOJceVqS44rM9QkivnWJ7NCy4riLWi1FeCQ02bZDEuCGGm2wdcCQK+NNYZKxw1K1So7zbfmKu1yxt/IqcA7bB3g+7orypn5RE9jv4VX7Kulylp9jdsstn2iQbClVWz8mrwHdP5aDxBgi7oTidDssQ7bPX7/EcYYzwgA8rFQRzgA+UMNMuWXpFCVlY9+fR+z2bDlnSxBrhbCD4o7H7RbH1UeLx8MuImvG/vGKGOQ5rTTVlwDihX6GIY9P115nytSKeR7w+m7ozu+kpdz6zaa+IGE/EGLo7HiMVT7OtKPiS8Sc5E3tSTIzYGZMu6B+RUQ9jown9+H/ALL5nzGYpauj259TWRNb1lpz66Eq9QDFyd1c8HVhkm49GdkSIEABABE3qtYSso88dUoOHqs5JH5qRDdkX4aj21WMOrEzYvZZDLs0vNTyiAeJSkmp8119ISntc0uM1U5qkto/nyJS9NmWnNLW006wzKqGE1FVqBHa900BJPEHKJkpN25FGFrYWlFTmm5L3fM5ZTZvVCUTE7MOISkJwJOBGECgFM8gIOz8R58U7zlTpxT3vuyStuXbs6zHUS6SAElKBUklbpwjM5kkqgdox0KKMpYnFRlPzfkiEMl/tOz5NOaJNguL+9QpHnUIPnC27yXQ6s//ABatZ7zdvz4ljxaY4n7UpJSpPfNj5SWWl5P4SK+gNfKEntc0OGTSrZHtJNGqwp9InkupPydoMJdTX/FaACh44VD06REXrfqNXpvscr3pu3sY6iLDNMwAa32gtJSoVSoEEHiDkR6QEptO6Kbu88bItZcu4SGHaJBOlFGra/I1ST48oqXddj0eIj+twiqR9ZfjLnrFp5szAAQAfLtvye5mX2qUCHVgeAJp8KRSe5w889KMuqRa+xC08Uu8wTm0sKT91df+4H1EPB8jA41Sy1Iz66e4suHMU8uIqCDoRT1gBOx8sWiwW3XEHIoWpP5VEftFKPeUpZoRfgi59i9pbySU0dWVkD7q+2PiVQ8NrHmuM0stfP1Xy0LChzIOe0GcbS0fWQpPqCIBoPLJM+V3GyklKhQgkEciMjFKPeJ3V0X1sitLfWelJ7zKlNnwyUn4KA8osg9DynFqWTEN9dR2hjMCADBgAqbadaK5ybZs5g17Q3lPrnn0Qmqj49Irnq7G9wymqFKWJn7PzxLQsuRSwy2yjutpCR5RYlYxKtR1Jub3Z1QCBAAq3jo/Oykt7rZM07yAR2UV8VKr5dIR6tI7sP6OjOp17q9u/wACN2dK9pfnJ86Oubtqv+GgDMdDl5gxENW2XcQXZQp0FyV35sfIsMs1zDIWlSVCqVAgjocoCVJxd0VRZjDiGn5QAmYs572iX1qtsEqwjj2k1BH2wIp8OhvVJRlKFX9tRZX4MtCzJ9D7TbrZqhaQoef7jSLU7q5h1IOnNwlujriRAgAStp91fbJfG2KvtVKQBmtPFHjxHUdYWcbo0uG4zsKlpeq/y5z7K72+1M7h1Xy7Qpmc1oFKK8RofI8YiEr6D8UwXYzzxXdfwfQfRDmUEAFF7Y7JLU5vgOw8kGv209kjxphPn0iuW56jg9ZTo5OcTzsamCmfwjRbSgR4UIgjuTxmKeHv0aL1EWHlgMAFA7V7HLE+tYFEP/KDLLFor45+cVS0Z6zhVftMOo846fYkdiMwoTrqB3VMEkdUqRQ+ilesTF62KeNRToxl0Zd0WHmTBgA+dtpFjGWn3RSiHDvEHgQrM+iqj0ip6Ox7DhtftcPHqtGNOwyaUHphv3ShKvMEj9DEw3OHjcFlhLmXDFh50IAFu/F6USMuV5F1WTSK6nmfsjU+nGFk7I7MFhHiamXlzYubJ7tqSFzz9S6/UoqMwlRKivxWTXw8YiC5s7OK4lNqhT9WP58CxxDmOEAGuYdCElSiAlIJJPADMn0gJSbdkVfadqKTJzE2Arf2i4GpdPvBodhNPFNVeKxziq+jfNm3Sop1o0n6tNXfnv8AnkWBdqyhKyzTAp2EgEjirUnzNYsSsrGTiKzrVJVHzJSJKTBgAQ7/ADKpV9i0mxk2d3MAe80ogfDMeaeUVz0eY1MC1WhLDS56rzOu7MwJeZVKgj2d8GYlFDSiqKW30oTiHQmJjo7FeJi6lNVP3R7svoxyhzPCADFIAKn2h3YclXhaMlVOE4nEpFcJ0K6cUn3h+2lclbVG9w/FxrQ/TVvZ9vPoOtyb2Nz7OJPZdSAHEcjzHNJ4GHTuZmMwc8NOz25MZIk5CIvNd5mdZ3TwNK1SoapPMeVRENXL8PiJ0J54ETdG4cvIuKcQpbiyMIUunZHEAAccvSIUbHRi+IVMSlGVkvAbRDHAEAEHeq7DM80G3agpNULTqknI05g8vCIaudOFxU8PPNA4roXIYkFLW2VrWsYcS6VCcjQAcyAfIRCjYsxePqYlJSskug0wxxBAAvXuumzPoSl3ElSDVK00qK6jMZg8ohxTOrC4yphpNw58meboXQZkAvdlS1L7y160GgoMqDOBRSGxeNqYlrNZW5IY4k4yKvHbzUmyp145DupGq1fVA5/pEN2LsPh5155If6KzuxZL1sTXts2KS6DRCM6KpohP2Qe8eJy8K0szuzbxNaGBpdhS9Z7v6lvoTTIZCLTzx6gADAAqXwfU+tuz2yQXu08oe4wkjF5r7o84SWvdR3YSKgnXl+3bxfL3EPZDYnrSLoHzSRG7ZHBTuQJHQZ+ieZiFrK/Q6Kz/AE+Gyv156vy/PqWHFhkhAAQAaJ6VS62ttYxIWkpUOYIoYNxoTcJKUd0VjISK0ldlOLKHmVb6QePECpArx1II5VHARTb9vuNqpUi7YqKvGWk0Pl2La9qaxFOB1BwPN8UOClRnw4g8jFsZXRlYmh2U7bp6p9UTMSUGKwAQcleaVeS/RxOFlSkOYiNEgEkDinMivGhiFJM6J4WrTcbrezX51K6t+6qmSi0rKUS2RvMCQapBzqlJzKDxQcxn5VtfuRtYfGKonhsVvtf85jXcnaA1OANu0amPqnurpxST/wApz8aQ8Z3M/GcNnQ70dY/IdqwxmmYACABJuww43aU424+498m0qqzoVFWiR2UgZaCEj6zNHFSjPDU5KKWrWnsFq8KVtmddmEzXtKVqVKuNle7Q0AMJqDhAHvVhJaXb3O3DuMlTjTccrSUk7Xvz/iwy3js3eNpmHETM0cCAlhpeAIJSSXMlAkk8cyK5CHkub1OLDVcsuzi1HxavfXY57Mk5eYs1iYnHC9umlErDjichqDQiqhQCpzqIhaxux6k6lLEyp0Va72svyxJbNbNLUpjUFJL6y6EEk4EK7ic8+5h1iYLS5VxCqp1cq/arefX4jZDnAYrAAt3vvlLyKe2rG6QcLQ1PU/VHU+VYVySOzCYGpiHpouoh2Nd2Zth4Tc8VIlx3EDLEmvdSNUp5q1PDoqTlqzVrYqlgqfZUNZc/z6Fo2RNMKSUS6kFLRwEI0TQVpl0pFiMKpCad53u9deZIQFYQAR9u2s3KsLec0ToBqpRySkDiSaCIbsrltGjKrNQiV/aLzzDRRraVpKzAP0LegSCO6EJJFeeI8Irba82a1ONOpPN/4qfxf8j1dmxEScs2wjRIzP1lHMn1+FBFkVZWMrEV5V6jm+ZLRJSEABAAQALF+buGabStlWCZZONlY1qM8JPI5edOsLKN0dmCxSoztJXi9Ghbsy1lufPmGyJhr5OelQCC4BljCfrpzIyqaFPCFTfrI7atBQ9BN916xl08PJ/yWBZdoNzDSXWlBSFioI/Q8iNCOBiy9zJqU5U5OE1qgtN5tDS1OqCG8JxKJpQEU14GC9gpxlKSUFdlJvhqYwbxtyVkGgtLLrcuSV51BWrPLQngSDoTlRp00PSxz0r5WpVHa6ctvJfliz9ntuJm5XsoCN0d12U4UqCQKKSn3QU07PDSLYO6MTH4d0aur318faRd8tm7M0S6wQw/qaDsLPUDun7Q9DA4J7F+E4pUo9yesfkK8jfC0LMUGZ5pTrYNApRzpp2XaEL8Dn1HBFJx0Z3TwOGxaz0Wk/zdciw7AvpJzdA26kLP8NZwq8ge95Vh1JMyK+Br0fWjp1WwwYoY5COl7HQiZdmQpWN1CEKGVAEVpTKtc+cRbW5bKs3TVPkrv3kTP3KbdWs7+ZS04rG4ylyjajWpqKVAVxAIiHC50U8dKCXdjdbO2qOifuqlbhcaffl1KSEK3KwAoJFE1CgRUDKooYMvMSninGOWUVJeK+1jLl02DKIlBiSylSSQD36KxkKJGYUrMwZVaxCxdTtXVfrP4eROpFMhDHNcjLZvHLSoq+8hHJNaqPgkZmIbSL6OGq1XaEWyvLT2hTU4ssWYwvPLeEVV407qB1J9IRzb2Nenw2lQXaYmS8vzckrqbM0oXv55e/eJxYTUpB5qJzcNeeXjEqHNlOK4q5Ls6Kyx/Pcdu0G3MDTks0UFZbIcT2kqQlQ7K0kZKSDQGmlcyADBOXJFOAw+aaqSva+nO/h+bilYVuTEtNOqaZdfWVKbelyMJSUqo2cSQpKlEFXZSmgSnkKwqbT0NGth6VWnFSkordPe/XTRr28y4JN4rQlSkFBUkEoVSqSRWhplUaRajz0kk2k7mZiYS2lS1qCUpFVKJoABxJgIjFydluIM5ayHK2jNBSZVkn2RlVQXl8HSk6k54a6Cpiu/N7GrCi4/8el6z9Z9PC/z9x33HsVxS12hNg+0PjsII+hb4JFdDSlf86xMF+5lWNrxUVh6Xqx59X1HMQ5nGYACAAgAIAMUgASr3WE626J+RHy6BR1vg8jiKcVU/TmBCSTvdGlhMRCUewreq9n0ZwWVamEGdkUlcss1m5Ud9pepWhPPWqRQGlR0VO3ejsW1aTb7GtpJerLk10f0JSfshNputOqeQ5IpGJLaCflHMwSs8hpTxhms/kc8K7wkZRUbT6vkvAbkspCcIACaUpTKnKnKHOG7vc1SMi2ynA0hLaak0SKCpNSYhJLYac5Td5O7PMxPISvBUFZSVpRUVUE0BIqQNSBmeMTchQk1m5dRaevVLusKU/Lubg0xKUltxFCrBU4Vk0rXOnAwuZWudqwlSE7Qms3tT+REWzsrlXu3LrUwVZinbQa51AJqB4GkQ4LkdFHjFam7VFf4MhhYFuSX0D2+QDkEqC8vuuDLy9YW0lsdTxPD6/rxs/K3yPZ2gWoxUTEnWnHdrSMuOIVB8oM8luR/TsJU/t1Pin9gb2zGvblR1o5nXzTA6qQS4H0n8D09tm+rK+NXP8kwdqiFwPrP4Hk7SLRe/wB3ktdDgWsctRQROdvYn+mYan/cqfJHlVm29OVDjm4SeBUGx6NgqPnEWmw7Xh1D1Vd+/wCehKWRsmZScc06t9RzIBKUnxNcR9RE9n1KKvGZtWpLL+e4f7Os5phGBltDaeSRT+pixaGTUqzqO83dnXAIKl/FSiUtKmm1LVjKWsANSspPyZUNEr0ocvSEnl5ndgVWk5Kk/Py6+wVbTsiYkGmN04lTiFBxLYKiqYdCFb5bhyohLdQADoM8yITK4pWO6nWp4mUsy0el+UVfupeLe443RtPHJCZdfK0qBcKlpSgNgd5PZ90EGlST1iyL0uZ2KpWrdlCNraaXd/EhbSnUTqC/MEtWa0cQCslTKhoSNd3rROqjSFvm8jpp03QeSCvUf/5/n5Gu79nuWk8idmUFEu2fmrB0IGjihx4U8OWolm7zGr1I4SDoU3eT9Z/RFgiLDJMwAEABAAQAEABABgwAJV5LtPNPGes8hL2rrPuvjXTLta+PQ6o42d0aWHxMJw7DEeryfOP8EXYc9jK37PAQ9X51ILOEFQyKkV7q+uh40MRfmvcXV6eVKniPV/bNfJ+A52Bb7M0klslK05ONrGFaDyUk/rpDqSexnV8POi+9tya2ZKOKoCeUSUblPTC3ZpucmHpVZbmUVbcxtVbaaUMIwLWFAEgknnQ0NYpte/iehioUZU6cZq8d1Z6t+KXwOKVDhkEVRulOpTJMADvpcWHHHTxPIcBU0rWIauvgWyyrEOzva834WVkvzwLrlGQhCUDRKQkeAFIvPNSeZthNzSGkKW4oJQkVUo5AAcYCYxcmoxWrPEhNB1tLiQoBYCgFChocxUcMuEATjlk4vkbi2OQ9IBbswUJHAekAXYvWZe5D04ZVDToIRjK1pwimVOye0K14gHpC5tbHZUwcqdHtZSW9rLX+BlrDHGctppbLTgdIS2UkKJNAEkUOfhAPTzKScdysLhT78yyxKof9naaxAuJpvH6KNEt4hQBIKa5E5jKKYXslfY28fSp0pyqOOZu2nJeduuti10RcYJF3lsNudYUw4SEqIIIpUEGoIrESV1Yvw+IlQqKcSPvPLSSPnE3mcG6AJUSsVPYCB3ionMAZ5VyERLKtWW4adeXo6Xn5eN+QuWgUBlD08kSsm2asSSaYnSM07xI1OhwaD3jrC+ex2U82dwovNN7y6dbff3G+zbEetJxEzPI3cug1YleY0Cljryy9NRLNrIWpXhhIunRd5PeX0X58SwEpp4RYZJ6gAIACAAgAIACAAgAIAMEQAK157nImFB9hZl5pPdeRlWnBYHeGmeviMoWUbnbhsbKksk1mh0f0FOZn6uhFopMjOJyanWskLpzOikniDln7sJfXXRnfGn3M2H78OcHuhnavI9LUE83ibIGGbZBU2oc1pAq3wNcwc+UNma3OJ4WFXWi9f8XuvLqdc7d2TniH6ldUBAW06R2MzSqTShqcolxUtSuGJr4fuba3s1zF2xbuTBtJIexKlJJJ9nKhkcXdz94pBpX7KeMKo6+R2VsTS/TNw9ee/s/PiWLFhkCPaajacwphuhlZZVXSScL7w0aqPcTqrXPhpFb77sadO2Fp55evLbql18+gy2Na6HgU03bqMnGj3kHTTik0yUMiIdM4qtFw13T2fJ/nQkxElIi7ZHiiz6pUpJ3yKFJI4K5HTj4gRXVvl0NThEU8RZrkyHs21T/aapeSLKQ6lBU85icUrACVhKlKOM94a0GE8oOdkdFSiv0vaVr6X0VklfbyLLlZpKytINShWFXjQK/QiLDFcGkm+ZptWymZhIS+2lxKVYgFaVAIrTjqdYhpPcanVnTd4OwoXPsJqYlXy638m7NOvMlIKClJwoStBFCmoTWo1B5QkY3WpoYvETp1Y5XqopPn4tPqStmWZNSyyXp4LlkA0DiBjw0990q9363HpEpNc9CirVpVVaFPvvpt7EeH70rfJbs9vfmtFPqqllHXFT5Q9E+sGe/qkrCRprNiHbw/c/ZyFl60G2X6N4rTtI5BX8NmuRCQKpbAz0z5kQr0fVnbGlOcO96On8X9ydsC5y1O+1WgsPzFQUJ/hs8aJToSDTPpzzhlDnI5a+NSh2WHWWPxfmOYEOZxmAAgAIACAAgAIACAAgAIACADFIAOW07NafbLbzaXEHUKH6cQeogeu49OpOnLNB2YlO3XnJElVnu71nPFKvGopyQf6ecV5HH1TSWLoYjTEK0v8l9SFatOWDpFXrHmzmoUq0s8yg9gio1oK8zC3XkzpdKq4cqsPivqNjNtTrIxOsIm2+DsooEkdW1HXwUYe8ufwOB0KE3aEsr6S+6+x0sXuknwpovbpRBSpDtWlio0zoQeoMSpxegksHXp2lluuq1RL2PIMstJbYSlLYrTCa1rqa1JUSeJMSkkrI56tSdSTlPci703b9pwONOGXmG+48BU04pIqMSTyiJRuXYbFdleMleL5Hfd9mYQ1hmnEOuA99CcNR1GlfCJV7aldeVKU70k0ujI2/t3FT8sGULDZDiV1IJGQUKZeNfKInHMrF2BxKw9XO1fSxqvBc5D5YWy4Zd2XoG1oSMk/Vw6U19TzglG5NDGyp5lJZlLdMmbGs4SzWDGVmpWtxWqlKJUpR4DPhoIlKxz1qrqTvbwS+RxWle6TZyW+gq+ojtqPTCmpiJTityyng69TVR06vRfE4Dbc28n5rKbpI/izR3YAHENpqqnjTyiM0nsveW/p6MH6Wd30jr8RWtW0pULAm5h205ivZYaFGgrlgTkeGuI9DCNq+urO+lSrNXpRVOPV7+9ki1ZFoz1A+oSEpSgYapjI5EgZDz8uMNaT8Cl1sNh9Yd+fV7fn5ccLBu/LyaMEu2EDidSo8yo5n9IdRS0RnV8RUryzVHclYkpCAAgAIACAAgAIACAAgAIACAAgAIACAAgA5LRs1p9OB5tDieSgD/SB6j06k6bvB2FBzZ0lolcjMvyijnhCsSPNJz9SYTIlsaC4m5rLWgpL4nNPS9qoGF6WlLQb04JXTn2qDPoCYh514lkJYN6wlKD+HwIUuSjaiXJCeklHVTClgClPqmnDlCqy5NHRatJd2pCfnb6m+VvHKaItibbpweaCuHE7ofr6xCkl+5+3/QssLW50IvydvqSMveAEZW0wRX32UA/EiGzeJTLDNPWg/ez09b+R/21L/haQT5AEmJzeJCw2v8AYfvZHzF45X37amV1p2Wmgn47o0PnCOS/yLo4WryoR9r/AJOQTUi5TDLWjPmuRdKyknwqE8OUHdfJssyYiN7zhDyt/sl5AWl3ZSz5WRR9Zwgq9E518UwyzclY55/pd6tSU34fn1Oz+4TsxnaE68+P8NHYRzzHH4HrE5L7sr/qEaf9iml4vVjTY9hS8sMLDSG8qEgZnxVqfOHSS2OCrXqVXeo7kkIkqCAAgAIACAAgAIACAAgAIACAAgAIACAAgAIACAAgAIAPKoAMOaGAFuI98vo1feTFcjTwm6/ORSts/TufeMQenof20cRiC0ui6Gq/FP7w6PM4vZFhyvdhzHl6xugIMwAEABAAQAEABAAQAEABAAQAEAH/2Q==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8" descr="data:image/jpeg;base64,/9j/4AAQSkZJRgABAQAAAQABAAD/2wCEAAkGBxQTEhUUExQVFRUXGBwZGBgYGBwcHxobGh0YFyEcHxoeHCgiGhwlHB0WITEhJykrLi4uHiAzODMsNyguLisBCgoKDg0OGxAQGywmICQ0LCw0LywsLCwtLDQ0LCwsLCwsLCwsLCwsLCwsLCw0LCwsLCw0LCwsLCwsLCwsLCwsLP/AABEIAOEA4QMBEQACEQEDEQH/xAAcAAACAgMBAQAAAAAAAAAAAAAABgUHAQMEAgj/xABMEAABAgMFBQUDCgMFBgYDAAABAgMABBEFBhIhMQcTQVFhIjJxgZEUQqEjJDNSYnKCkrHBQ6LxFRZT0fAlNGOys8JUdIOT0uEXREX/xAAaAQACAwEBAAAAAAAAAAAAAAAAAgEDBQQG/8QAOhEAAgECBAMECQMEAgIDAAAAAAECAxEEEiExBUFREyJhcSMygZGhscHR8BRC4RUzUvEkYkNyNFOi/9oADAMBAAIRAxEAPwC8YACAAgAIACAAgAIACADw66lIJUQANSTQesBKV3ZCnae0STbVgbUqZc4IZSVV/Fp6EwnaLY7qfDa8leSyrq9Dhdt21n82JNuWb/xJledPuggg+RERmk9kXLD4OHrzcn0iRE9Nugn2u2m2zxbl0hRGvBIxfCI15svhCDXoqDfjJnMLNlF5l+2JilTklYTn95AIhbLm2P2tWO0acfd9Gev7syhIpZdoOEipUpeEk9arArE28GH6ut/90F7P4D+7EoCAqyZ8dQ5i/RyC3g/z2kfq63KtD3fweDZUojPHbMuaEVoojLnRBJ/SIaXiT21Z6Wpv88WdEpM5hMtbhqNETKKHjkcYBMMv/b3izhp6TD+2L+1yYbtS2GsyxLzrf1mVhKvic/AJMTea8Tn7HBT0zSg/HVHVKbRpbGETKXZVZ4OoNPzDh10ie0XMrlwyrbNTakvBjdKzaHEhTa0rScwUkEeohzgnCUHaSsbawCmYACAAgAIACAAgAIACAAgAIACAAgAIACADW++lCSpaglIzJJoAOpOkBKTk7LUSp2/anllmzWFTKxkp01DSOpPH4dKxW58omlDh6hHPiJZV05sXp6SStyloTbs69r7HKAkJOtCE6cMzh8TCvxd/I66dRxj/AMeCgv8AKX59xhsyyJulGGJazUHiEh10jmSKJr4k06wyT8jkq1qN71JSqP3L6nSu68oFoTNvuTDrhOBL7x7Z1IS0CE0HICJyrmV/qqzTdKKil0X1Nb94rOknVy7bNHUd5DMvnmArUJzyIziLxjokMsNiq8FUlLR83Ik7IvEp9t5ZlX2A2mqd8nAV0BJoOGnxhlK/IorYZU5Ripp36a2IGzL4z8wx7Q1Z6FN50+XzNNaDB4wqnNq6Xx/g6qmCw9OfZzqO/l/JNWTfBl2Q9tWC0hNcaTmQUmlAfeqaU8YZTurnPVwU4V+xWr5EeL9LCA85Z80iXpXedk0SfeKAagUzhc75plv9Pi5ZI1IuXQYsEtNMhwoadaWnECtKVAjWtCIfRo471aU8qbT23INi60i8kOybimQa0clXikdcknDrwpCqMd0dTxleDy1VfwkrmqdsidSgpX7PaLX1HkBtfgFAFJPWggal5jQrUG7xvTfg7r3aMWW7Mlw782efsmaJ+idru1nkCThWCdKE8MjCWXLRna6tTL6SKqx6rdfVE21e+ak1BFpMHBoJpnNB5Yhw+B6cYfM1uczwVKus2Hlr/i9x1s+0Gn0BxlaXEHRSTUeHQ9IdNPYzalOdOWWas/E6oBAgAIACAAgAIACAAgAIACAAgAIAIC9V6mZJIx1W4qgbaRmpZOWnAV4/rESkkdWFwlTEPu6Jbt7ISbWYcewvWu4UIUfkZBmpWvkCBmVV/qmK3r63uNKk4w7mFV3zm9kT8hYkw+kJXSRlRTDLs03ix/xHAOzlwSa5mpiVFvfQ5J4ilTd135f5PZeS+5MXf9jaW5KyoQlTIGNKRmK81HNR55mHVtkc9ft5pVKmz2IpF5npeeMvOhIbdPzd1Ion7qqnvaDx6GFzNSsy94WFWh2lHdbp7+aNFuIx23JDXAy4qnKuIV/SIfroei8uBqPq0iLt1T8vbmOWbQtcxL4QFqwpypU16BCIG2paF9FU6uBtUbSi+X54sarNbnih/wBtMvhKCEJZxZZKrUqGfD0hlm5nBUeHzR7HN43sIlyLAmn7OxNTrjKauBLaUilamtVa5n0rCRi2tGauNxNGnibSpp7akhdZyUXYyGJk7pLjimVa/S4ioGudDkDnllBFrLZlOKVZY11KerSv7DumHZ6zmjvg3OyaBQkdl1KO7QpphUAKc+sTeUVrqiqMcPiprJeE37myRvVaLTNkOOMAIbWyA0EjDQOigoBpkquUTJ93QpwtKU8Woz1aevsO27dhhFmtSxJTVqiig0IK6qUQedSYmMbKxXicQ5Yl1fHn4bChKWhaMvOuyks57ahlAUoPUChX3QvUnMa9coW8k7I0J08NUoKrUWRt20+dug3sTrc1LkzstuU48BQ/hoTkKpPInIHL94bdaoz5QlRqWoyvzujhfsCYlh8zXvmaHFKTBxJp/wANwgqSehqM4jK1sWRxFKq/TK0v8o/VfYW5SzRvFOWUtUpNINXZJ7IK59k1FCNCMuRTwVf9d+h2yq91RxSzRe0l+fniNd175ImFFh5Jl5pGSml5VPNB94f6zGcNGd9HucOJwUqSzweaD5r6jVDnCEABAAQAEABAAQAEABAAQAKV7b1FpaZWURvpxzRPBsH31nhzp0zpxSUraLc78LhFNdrVdoL4+CF6yrPLLyks0m7TVm8+v6OXrTjTWlKJGZ6DKF2emrOurUVSCzdyktkt5fnUb7DsFphZWpe+mlCq3VkFZHJI9xGtAIeMUvMzq2IlUVkrRWyW3t6si7x26/JTrS3TWSdG7JA+iXXvE6kH9K8ohtxeuxfh8PCvRlGPrrXzRH3zHsU4xaaB8mujMxTikgUV1yA/KmIn3XmLsG/1FGWGlutYjXeGxGZ6XLTmaVCqFjVJ1Ckn/VRDySascGHrzw9RTjyEq5chOJtRXtWJW4YLSHKGi04hhOLiSM+fOFje+pp4ypQeF9F+53t0GG9l2npiYl5iXeS0tnEMSk4u9Thx46xMk3sceFxUKdOdOcbqXsNlmXcmEuBb8+89QKBbCUpQcSSnMAVNK1HUCIUXfcipiabjaFNLx1bJO7lhtybAYaKygEkFZBNVGuoAHwhkrFGIryrzzytc4E3Lldy8wUqU284XFBSqkKPFJ92kRkVrFrx1XPGadnFW9hGO3AK0blyem3GKgltSkmoFCAV4a6genCF7N82y9cRyvPGnFS6nRfK7jj7cowwlIZbdQXBipRtFEgAcaCvHgImUb2QmDxMacp1J+s07ebGK055LDK3V5JbSVHyGn7Q+25x04OpNQW7FTZVILDDk099LNLLhP2OA8K4j4EQlNO13zNDidSPaKlDaCsSe0iXx2bMilaN4vyEKPwBgqeqyjh8suJh5kYjaBKNS7AxF15TaKNNAqVXCMjwSehNekGdJFz4bWnUlpaKb1exLz1ktT7SHFocZcAqhfcdaPQ5+mhiXFSRzQrTw83FNNc1umLFtSYcUiXtHsOg0lZ5vLEoGoCvqLrTI0B4EGEfSXvO+hUy3qYfVfug/p1/LnfYN5Xpd5MlaNA4cmnx3HRlSp4K/14spNaMprYWFSn22H25rmv4HisOZpmAAgAIACAAgAIACABTvjeZbRTKyiQ5OO91OobTxWrkNdfHhmkpW0W53YTDRmnVqu0F8fBEFZVmlCnJSUcxTCs56eOZQT7iea+9lXs0qc4VLkt+p1VaqlarVXdXqw6+L8PmMFpIVZ0l8zYD2AhSwVHEoZlayaErV/nXhSH9VaHHTaxVb00rX26eC8BAvdLsvKatRhxzcLIRMbtVFsq0rXPDqns+H1orlrqjXwkp008LNLMtVfZkxaFiWiZYoS83aMs4iqQvsuUIqlSV1zUMiCSdIa0rdTnhXwqq5nF05J8tv9HbcmXfmZB6SnmXUYBu0rcSQSDmKV1KDSh0pTOJjqrMqxsqdHERrUWnfXT85jdd+zzKyzbTju8LaaFZGHLhlU0AGWvCGSsrGfXqKrVc4q1+W5BW5tIkpeoC9+scGqKH564fjEOaOqhwvEVdbWXj9hSd2lT8yaScplXVKVunzIAAhc7exoLhWGpf3p/Gxn+y7wTHfdUyOW8Sj/p5wWkHbcNpbRv7L/M8//jq015rne11edUfWIyMP6nhFoqfwRkbN7STmmdzGlHXQfWDIw/qmFe9P4IE2FbzGaJhTnTehfwcETaSJ/UcOqetG3st8j1/fu1JT/e5TEkaqKFI/nTVMRmkiP6fg639qdvb9BgsjaXIzIwPDclWRS6AUH8WlPECGU1zOOrwrEUnmhr5aP3DrJFvAndYC3QYcFMNOFKZUhzNnmUnm38RU2kTLy22pNhCsU0rApyhwoRliqeZFcuQVCTvt1O/h0acZOtN+rrbq+RM3euxLyiAGm0hVKKcIBWrxVrrw0hlFLY5sRiqtd3m3bpyJkiJOc5p+SbebU26kLQoUKSKj/wCj1gauNCcqcs0XZoRrUkQ2BJT9XZRw0l5k99peiULVwVqAviMjrlU9NHsalKo5emoaTW8eTXVfY6rr209LP/2fPKqv/wDXfNQHkjgde0PGvDkSydnZiYmhCrD9RR25roPAMOZhmAAgAIACAAgAgL5XkTIsbymNxRwNIGZUs6aZ0HH04xEpKKudWEwrxFTLslq30QoWbZzzJ3SV47TmhjfeOfs7WVeleAHE9AIrV1pzZoVKtOp32rUoaJf5MaJ+znZSRUiz0p3qe128ys6qJ+stWevOHtZaHDCpCtXTrvR9OXT2I6LqXkbnmcaeytOTjau8hWmY5Hgf3iYyuJisLLDzs9uTFO17HRKWgyhmns88VNvy/A5ZrSOAFa9KcjkjVpLxO+lXlWw8pT9aFmpfQaLl2I7JtLZcdDjYWSzkapbJJAJOp6cM4aKaVjixleFeamlZ8/FnJe+/cvI9n6V7g2kjLqs+6Pj0glKxZhOH1cRrsuv2EJuWtS2TiUrdSxOVapRTokCrh6nLqITWRquWDwGiV5fH+B0sDZnJy9FOJ36xxc7vkjT1rDKCM2vxWvU2eVeH3HJllKRRKQkcgKD0EOZzbbuzZSAgxSAApAAUgAwpAIoQCORgAVreuBJTNSWt2s++32T5juq8xXrCuKZ3UOI16Wid10YjTN2bTsolyTdLzINSlIrl9po1r4pz8ISzjsakMVhMZ3aqtL85/carn7RmJspadG5eOgJGBZ+yrn0NOlYeMr7nBi+F1KHejrH4rzHkQxmCvfu3HZdptuXFZiYWG2yRUJJ1V5QsnbY7cDQhUk5VPVirv7EUi48yE7wWjMe00rWtW8WtMB1TX+nCFyO2+pf+vpN5eyjl+PvJW68+LRk1Jmm0lQKmXkcCpORI5VyPQw0XmWpz4mn+mrXpvTRogZ2yCsf2bNLJV35GaPe7PuKP1xTzTnqIX/qzrhWt/wAmktNpR5efl9SauNeJbwXLTPZm5c4XARTGNAscwcvUHjEwfJ7nPjsNGDVWn6ktvDwG2HOAIACAAgA1vupQkqUQEpBJJ0AGZPpASk27Iq6XtIPurtV5JU2g7mRZ/wARw5Agcya/H6sVXv3jblS7OCwsN33pvohnstxqzkJVOOpExNLxOLNaFdO7X3UJFEjh6wytFa7s4qiniZNUl3YrReH3Y1hYIBBqDmCIc4BSt2561TIm5J0S8xo4SKpcHVPOoHjSEcdbo76GNSp9jWWaPLqvI6Lv3WLTypqZdMxMqGELIoltOfZQngMz6+MTGNtWJXxeeCpU1lj8/MV78bQFFfskh23VEoU4kVz0wt81V97QcOYVz5I78Fw1Ze2r6Le33+xuuTs0S3R+dG8ePa3ZIKUk51UffV508dYlQ6i43ispXp0dI9efs6I2bXbxPyqGG2FbveYiVJ1ojDQDkM/hBO5HCcLTrSlKava3xFfZ5fSbVOtNOuKeQ6cJCsynInEDlSnHpCptM7uIYCiqLnBWaLtEWnmQMAFZbX7yzEuphphZbCkqWpSdTQgAV4DUwk29kbXCMLTq5pTV7ETswvbNOzqWXnVOoWlWSvdKRiqDTpSnWIi3c6OJ4KjCjngrNFyRYedCACp9rV65liYQww4WkhAWSnVRUVCleQppFcm76G9wrB0qlN1Jq/I8bKb2TT00ph5wupKCsFWqSnDoeRrpBFu5PFcHSp0lUgrPYZL67PWZwFxujT+ZqBRKz9sf9wz8YaULnFguJVKFoy1j8vIXLrX1eknfY7TqkJFEuGpKeVSK40EaK4ceiqWXRnZisBTrw7bDe785jffWznHUsTEsA45LuB1KK5OJ4gHnTSJkua5Gdg6sISlTqaKStfoRs5tAUpGBiTmTMqBAQtshKVdTxA8vKI7TkkXw4ck805xy9b7nHZlqosmWDLlX555SnFMt5nGs6EjIAZdTnQUgTyrxLKlGWMqZ46U46XfgTrDrVrSVc0LB4d5l5GfEVyPqDE6TWhyyU8HX6r4NMWLWcdWkTrYwT8gcE02NHEc+qFJBUOhVxAorvvzR3UVCL7CX9uprF9H9+pYtiWo3MsNvNmqVio6HQg9QajyixO6uY9alKlNwlujuiSsIACABG2jTq3SxZzJO8mVfKEHuNAipPQ5+SSOMJN/tRp8PhGKliJ7R28WYsaXbW8XeymTkElpmpyLiQN46eHZzSPMxC1fggrSkoZVrOpq/LkjNt3ysl1stvOIdQeGBSvMGmR6iJcosijgcZCWaCafmJUnev2FwCRcdmZZRJ3LqFDAPsLzy8vEGEUrPQ054P9RH06UZdU1r5ouKyZ3fMtu4FIxpCsK8lCvAxanc87Vhkm43vboV3tKvgsq9gk8SnVUS4pBzBP8ADTT3jxPAZc6JN30RscNwMbdvV2W1/n9ic2fXIRJNhxwBUyoDEoiu7r7if3PGGjGxy4/HyxEssdIr4+LHQQxnFZ7cJMGXYd4ocKfJQ/zAhJ8ja4JO1WUeqFPY5KBdoYiAd22pQ6E0TX0JiI7mhxidsPbqy9xFh5UyYAKo26yYpKu8arQfPCoelFesVz3RvcDnrOHkyH2JymKdccP8Nk06FSkivoFQR3OjjU7UVHq/oXfFh5kIAKd25ygD0u6B3kKQT90gj9TFc9z0XBJ92UfINhkoC9MOnvJQlI8FEk/8ogjuHHJtRhHzZcNIsPOkBe66rM81gWAlwfRuAZpP7p5iIaudWExc8NO8duaEO415HZB/+zp7spxUbWTkmugB4tq4Hh+iRdtGauNwsMRT/UUfavzmPt62ZxbaUSSm0KUqi1q1Qk+8nrDyu9jJwroRlesm7bIUpi7CrLU1OsFyZUk4ZmoqpaVkVWkZkEEDr11itxy6o0Y4tYtOjO0VvHw8GNMjYBbnVTTK8DTyPlWSk9pfBevZPPLnzyfLZ3RwTxGaiqU1drZ+HQ5b1tGWebnkiqPoppNO80o0CzzKCfQmIlo8w+GfawdB77x8+ntIq67nsNoOSVfm7430seAJoSgcOf5Rzgjo7HRiV+ow6r/ujpL7lhQ5khAB5cWACTkAKnwEAJX0Kokp5bntdoD6WZcEpJcSkElGL0or8KuBim97y9hvSpxjkw72is0vz83HBT0jJtNSL620hTZGFei8+0VE5dpRJz1zizRd1mblr15yrwT0fLl09wvzNzXZJZmLMwONnNcu5RWIfYWc/DMHqdIXI1sdkcdCvHs8To+Ul9UM90LwNTaV4WlMuskJcbUmmEmuQPHQ9eYhoyTOLFYadBq8rp7O5y7Rb0+wy9UU3znZbHLLNZHIfqRBKVizh+E/UVLP1Vq/sQOyi6O7SJ18VecqW8WZSlXvZ+8qp8vExEFzOriuNzy7Gn6q38+nkiyqQ5jBAAi7YkVs5R5ONkepH7mEqbGnwh/8leTELY0/htDDWgW0oeJBSf2MRHc1+Mxvh7+KL2EWHlTMAFfba0AyKDxDyaeih+kJM1uDP07XgKWxGZpOuo+uyT5pUj9iqIjuaHGo3oxfR/Qu6LDzIQAVltzR83lzxDpFPFJP7D1iufI2+CP0kvIi9hcxR2YRzQlQ8iR+4ghuXcbj3YS8y4YsPPBAAnbRrpidYKkAe0NiqD9YalB8eHWFlG5ocPxjw9Sz9V7/AHOLZZekzLJl3q79gAVOq0aAn7QpQ+R4xEJX0LeKYRUp9pD1ZfD+B9AhzKM0gA0zkulxCm1gKStJSoHiCKEekDV9BoycZKS3RV1rSjnsa2wr51ZToUhR1U130VHEYCnxwdTFTTt4o26U49spNdyqvjs/j8yybFtJMww28juuJCvCuo8jURandXMarTdKbg+R3QFYpbTbRU1IrQj6R8hlA54zQ/y4vUQk3ZaHdw2mpV05bR1fsOCxLOSJtlkULdnS4xH/AIzwzJ64Qo9MXWIS1XgXVqrdKU+dR/Bfyzeq8dk2gN26tpRrkl0FB5dlRpr0MTeMhFhcZhnmimvL7fc4k3SmpQFdlzOJGvs7pCkHolWg+HUxGVx9Ut/WUq3dxUNeq0ftHSzFr3KFvpS26UBToSckqpmK51ppqdNTFivbUzaijncYO65FQyyTbNrkqqZZrOnDdoIAH41Z86V5RV6zPQyf6HCWXrP5/wAF1JTTIZCLTzR6gAxWACnts15ErUmTbNQg43SPrZgJ8QDU+IiuTPRcHwrinWlz0QiXVtH2ecYe4IcTi+6eyr+UmFvZmri6Xa0ZQ6o+nEmoqNIuPEBABSm2K8aX3kyzagUMklZGhcOVOuEVHiTFcndnpeD4V04OpL923l/Is3EtT2aeYcJonFhUfsr7P7gxCdmd2Po9rQlFb7n0lWLTxhgmACidrF5RNTIabNW2KivBSzTEfAUp6xVJ3Z6nhWFdGnnlvL5fyR2zK09xaLJJolyravBYy/nCIFuXcTpdphpeGv57D6HEWnkDMAGDABUV/wCTVZ1oM2gyKIcXVwDTF7w/Gmp8QTFUk1K6PQYCaxWHlh57rb6e5lryU0l1tDiDVK0hSTzBFRFpgzi4ScXuit7NkH7aC33n3GJXGpLbLRAKgnKqjmK8MwdDFestbmxUnTwFoQinPdtne1JLsl+XSh112UfWGSl04i0s9wpIA7J0pTKD1H4FTmsZCTaSnFX05rnckrdbDM/LvEDdzKTKOg6Emq0E9clJ8zEy0lcooNzw8oc495fJnFsxJYM1ILNTLukor/hrzHxqfxRENLxLuJWqZK6/ctfND3FhliFehe+taSlz3GUKmXOIyxBOXQpH5ork7yS9pqYVZMJUqc33V9SUuE1jYcmFazTzjuefYJKUDwCAAIaHUoxztUVNftSX3+Iq3ruKmXWqZl5dEwyfpJbMFI4qaUM0+Ar4Hgk4c0jvwvEHUj2VSeV8pfRo77nXclVqbmpCafQ2lXbYxkjTuKFag1IOdRT1iYxW6ZTi8TVSdKtBX5O3y/ESe1O2PZ5BYBot75JPgoHEfy19Yab0KeGUO1rpvZanNsjsXcSQdIot84z9wVCPUdr8UEFoPxav2lfKto6fceoYzDBMACDtEv6mVSphghUwciRo0CNTzVpQda+Kyl0NXh/DnWkpzXd+f8FS3csF6ff3bdSScTjiqkJB1Uo8Sc8tSYrSPQ4nE08NTvL2I83ssQyc04wakJNUKI7yDmD6ZeIMS1yJwmIVekpl4bNbb9pkWyo1cb+TXnnVOhPimh9YeDujy3EaHY12ls9UQu0a/wAmXSqXllBT5FFLBqGh/wDPpw1iJS6HTw7hzqvtKi7vTr/BWN0rtOz74QmuAEF1w54QTnnxUc6DjCpXN3F4qGGp3e/JHHeWyjKzLzBqcCqAnik0KT5pIiGuRZhq3bUo1Ov4y/bi237XJNO1qsDA599NAa+IofOLYu6PJY6h2FZx5bryFDaXtACEqlZRdXDVLriT3OBSk/W1BI7vjospckaPDeGuTVWqtOS6iHci6Tk+7hBKGk5uOU007I4Yj8NfFUrs1cdjY4aF93yX1Ii05JctMLaJotpdK6aHJXnkYg6aU41qaktmj6NunawmpRl7KqkjHTgsZKHrWLU7o8ZiqPY1ZQ6EvElAQAQd9LHE1JvNUBUUlSPvpzT8cvOIkro6cHW7GvGfK+vlzFfYza5clVS6j2mFZA64FkkeisQhab0sd3GKOWqqi/ce7uqfs18yZl3XZdx0qZebSSG0rPdXQZUPXjWIV4u1iMRkxUFWUkpJWafPxRL3vlGXXJZb02hhthzeqQpSQHCKFOqhShB56mJkk7XZz4SdSEZqEG3JWv0M3pUics5xyXWF4RvWlpOi2jiBB4EFJEEu9G6Iwt6GIUZq3Jp9GQiZwJtaTmU/Rz0thPLGkFY8T3E+Zhb99PqdWS+EqU3vCV/ZsWHWLTIKutGaImLYmeLbKZds8cSwEgD8REVPds26cE6dCn1bk/YS95LUmrOlJZuUl97hawrVhUoIwJSBknn2jnyib5UkijDUqOJrTlVlbXTZX3Fay7xvzn0trty1fcS1hpXhjIH6mFzX/cd1XC06Hq0HLxv+fQeLlXSakyt1t5TxdHaUSCDQk1FOpixRsZeMxtSvaMo2sJe1x4zE/KSieFBT7Ty0p/QCEnqzT4SuzoTq/mhbcswEIShOSUgJHgBSLTz8m5O7NhgIKn2g7SFJUuWlCUlJKHHaCtRkUo5cRi9OcVuXJG9w/haaVSt5pfcQ7s3amJ90pb0rVxxVaJrqSeKjy4wq12NbE4unho3l7Ei/rt2AzJMhpkZaqUdVq+sT/qkWpWPJYjETrzzz/wBCBtwsoYWJkaglpXUHtJPlRQ84WaNfglbWVN+f3K5se8MxKtutsOFAdAxEaile6fdJBpWENmthaVaUZTV7HXdK6j0+5RHZbB+UdNaDjT7Sjy9aQJX2K8XjKeGhrvyX5yL+sCxWpRlLLKaJGp4qPFRPEmLUrHkq9edaeeb1Kz24WUlK2ZgZFdW1dcIxA+lRCTNvglZtSpvlqIVn3hmGGHGGnCht0grprkKZK1FRStOUKa1TDUqk1UkrtElci5rs+5XuMJPbc+OFPNXwHwiUrlGNx0MNG28uS+5flj2U1LMpZZRhQnQc+ZJ4k84sSSVkeTq1Z1ZOc3qVFtrssImW3x/FRRX3kcfNJH5YSS1ueh4LWzU3B8vqSuwy0VFMwwT2U4XE9MVUq/RJ9YIbtFHG6aThNc9C1RFhgmYAMGACo7BAk7wPMjJD2IAcO2EvDXkaj1ipaSPQV/T8PjPmvpoPN5Lsqm1pPtTzLYTQobVTEak1r8IeUb8zKw+KVFNZE31YnytzJRq1Qw6gutuMbxG8UScaVUNaEYsuBhMqUrGjLHVp4XPF2adnZFlysg223um20obzGBIAGeZyHOpi0xZVJSlmk7squZO7s+UXiqqRnS0o8glZT5dnAfOKdorwN2KzYiat68b/AAv8y19+nnFxg5WVRJIxS80cvnFqpQKcQhxC/MaxRa6fmb1R5akP+tO/waHa8aLT3g9iMsG8Oe9xVxV6DSlIslm/aZmHeFy+mzX8BBvZbkwhaW56SkHnFGlEElZ4DRZUmvCsI2+djWwuHpSTlRqSSXXb7Fi3Ikg1JtgMez1qotYirCVHmc+WRiyCstrGPjZudZtyzcr2sV1I/ObxrJ0acVlX/CTg/wCYVhf3mxP0XDUuqXx1+Rcgiw86BgAQZrZVKuTC3lOPYVrKy2CkCqiVEYqVw1Pj1hOzVzVhxetGmoJLTS46WbZ7bDYbZQEITolIy/r1h0rbGbUqSqSzTd2dcAhW22+0AmWZZrm44VU+ygZ/FSYSZs8Fp3qynyS+Yg7OLvInZvduhRbQgrVhNK0KQATyJPDPKFjqzW4liZYelmhu3Yv+Sk0NIS22hKEJyCUigEWnkpTlN5pO7OiAUqvbpNpwSzVe1iUunQDD+8JPkbvBIPNOXkhV2X3abnZhe+SVNtpCqA0BUTQA8SNchCpXO/ieLnQprI9WXzLS6W0hCEhKUigSBQADgBFp5SUnJ3e5tgIKe25ziS5LtAgqSlS1dAogD1oqK57noeCQajKb8EZ2FMneTS+AS2nzJUf2ghuw45JZYLz+hcAiw88EABABUe1E7i1JOYH2a04hC8/OiqRXPRpm/wAM9JhalP8ANixrxuTSWayaG1u4gKOGgwnInvDTWHlfkY+HVFz9M2l4Cc9dG0pl1t6Ym2mltghJZRmArUVy+MJlk9WaEcZhaUXCnBtPqxmuxdr2QuKVMPvrcCcRdVUdmp7I4aniYaMbanFicV21kopJdBNvOx80thvPsTDbqfxBnl90iK2tJfnQ0sNL01CXg18/uY/v0jmn/wByDOH9PZy3RdJlpI4T8paSljoAkk+Oh9IFy8yzFxSqVNdofUldoN8Zlp32ZhC2k5Y5jApVAQK4BSmVda68tYacneyOfh+CpTj2k2m/8b295wXXtyyZTtqW6uYV3nnmlFZrx44R8eZiI5VqW4nD42srJJR6JqxaMrMJcQlaDVKgFA8wcxFqMOUXFtPdFSbOE47am3OReIH3nIqhueh4i8uCpx8vkXEItPOhAAQAEAGqYfShKlrISlIJJOgAzJgJScnZbnzlfa8Sp6aU7o2mqWxyQDkfE6mKb3dz2WCwqw9JR57stfZNdwy0rvXBR1+iiCKFKB3QevvecWQXM8/xXFKtVyx2iPcMZhzz02hptTjiglCElSieAGcDdhowc5KMd2fN17bdVOzK3lVAOSE/VQNB+56mKW7u57TCYZUKSgvaXRsxu4ZOVq4KOvHGsEUKRSiUeWZ8SYsirI8zxLFKvW7uy0/kcYYzzktW0US7S3XTRCBUn9hzJ0gbsPSpyqTUIrVnzXbtquTkyt5QOJxXZSKmg0Skc8qCKX1Pa0KMaFJQWy/Ll87PbvexSaEKFHV9tzoogdn8IoPWLIqyPKY/E9vWclstEM0McQQAEAFT7dx2ZY8ar/RMVVdje4HvP2Fi25LuuS6ksvbhwhNHSArDQgnI8xUecWSTa0MejKEaic43XQVE3NnF1KrYfIOuBOHXkQ7kPAQmV82d7x1BbUF7f9Exdu6nsrqnTNTL5UjCQ6vENUnF45U8CYaMLa3ObEYztoqORLXkiDvGgf7ZyH+7tnzwKz8YWXM6sO36DzfzKPhLHqi1LpJWJWQFR8laK0ZdUqB+JVEx5eZ5/FtOrU8YD3I2w4ufmZVQRgbbQtHM4q1rnmK9IsT7zRkzoxjQhVW7bTI+RtVczZ8w/gaQ83vkiiQQkt1p3gaxCd43Lp0lSxEYXbTt8SaujNqdkpdxXeU0knIDOlNAKDwENF3VzmxcFCvOK5MrfZsrBbE43rm8K/ddiuC1NriPewdN+XyLgEWnnjMABAAQAVhtovAUNolEGhc7bn3AaAeagfywk3yNvg2GzTdZ7LbzE7ZfdsTc1iXm0xhWoc1EnCnwqCT0EKldmlxPFOjStHeWn3L/AAItPJGTABU+2u3yN3KINARvHacRolPrU+kJN8je4Lhrt1pctEQOye7QmZgvOAFpmhofec1SPAanyiIq7OviuK7Knki9ZfIvWkWHljMAFN7abfK3UyiD2W6LcHNZFUg+CTX8Qiubu7Ho+DYa0XWe70X1NOxy7YedVNOCqGThQDxcpWv4QQfEjlBFXdxuMYrJBUo89/IuqkWHmggAIACACqNvHdlvFf6Jiqtt7ze4H60/YWTadnImGFMuglC0gKAJBIyOozixpNWZi06sqU88d0VleWwbOkiG21zRfWaJZZdqongDl2Rn4+MVyjFaG1hsRicR3pKOXq0TWzm6s1LrL8y6oYkkJYKyrCFFJqo1piyplz14Q0YtanPxDGUqiUKcfbawXj//ALH/AJdv/pqiJcyMP/4PN/Mo6FPVFrWerBLvjT2e1gRnola0J4eJiFon4M89U71SL/yp/FJsY7xWHPe2LmpNxhsLaS2ouVr2STWmEjlnFji73Rx4evh+xVOsm7O6sLz13pqVYc3tqMsNOKUojBUKK64qDU1zyELZpbnZHE0q01lottW59B3uC62ZFkNL3iEAoCsJTXCSO6cxDwayozMcpKvLMrN+0r+yR7PeNxJpRxblP/UTvB8coT9xr1fS8NT6JfDQuIRaedMwAEABAB833/tLfz76+CV7tPgjs/qDFL3PZcPpdnh4rrr7y3dktmhmz0Kp2nSXD4HIfACLILQ89xWrnxDXTQc4YzjBgA+Zr3WiZidmHSci4oJ+6k4U/wAoEUtntsHSVOjGPh/su/ZjZu5s5mo7TgLivxmo/lwiLIrQ8vxKr2mIl4ae7+RrhjhPDiqAk8BX0gC1z5dtqfL77rx/iLUryJy+FIpvzPdUKap04wXJH0NcWzRLyLCAKHAFK6qX2j+sWxVkePxtV1a8pE/EnKEABAAQAVHtZAetGSl+JoD0DiwK+gMVz1dj0HCn2eHqVPzRD3fd9xMqpLLyGHXFJQhxZIAJOYrQ0JAIrDyehk4OMXVTnFyS1shJsG6VqSRUtn2JxazVS14lKzz7xAOcV5JLWNjUr4zCV9JZklyWw5XZctIuLTPIYCAkFCmq5qroaq0A6Q8c37jNxMcNlTot38RSvM7SVtlz6zzbQ4d0Min8xipvSR34aPpaEfBv5/Yiv7gj6qfzK/yh7HR/UX1ZJz8qQ5bMuMiUImUU1xJo4P5gIV/uXtKKclloVPOL+X1JC+ava02WkrUmWmVgO4TQqK0JUgZcD2x/SGlraxVg/Qus0u9Hb43+hD2dYUlLWm+1NqQWG2kqlxMLGEBRFR2jQ0USKeJiEkpNM6KmIr1cLGVJat2dkWLYdtS0xiTLOIWG6VCBQCtaUy6RYmnsY1ehVpWdVWv1K02pNmWtOVmxWhwqPi0oVH5Sn1hJaO5t8Mfa4adLz+Jb7TgUkKGYIqPA5xYefas7M9wEBAB5WqgJgA+UXHColR1JJ9c4oTurnvkrKx9MXOSBISgH/h2vihJi6KsjxOL/APkT838yYiTnOe0VlLThGoQojyBgY8FeSPlZSq5nUxRyPeJW0PqayUAMNAZANpp+URctjwdVtzbfVnXEiEXelwpkppQ1Sw6R4hCjEPYvwyzVoJ9V8z5jbTUgaVIHrFNtLHt2fVyE0oBoIvPA8z1AAQAEAGDABUkgfbLxLWM0M1I4gBtKW/QrJPnFS1megqeg4clzf1d/kWPeSzmX5dxMwkKbCSo8CMIJqDwI5xZJJrUxcPUnTqJ03qV5dS3puRlmXJhK3pFzurFVLYFSBi5ooK8hw4CK4yaWuxr4rD0cRVlGm0prlyl5FnyU8262HG1pWhQqFA5U8YtumYk4ShLLJWZVU+d5ZzKaGs9Plw88JWaeIwJR6RT+3zZuw7uJk/8ACFvh9y1fZBFtjCzsSrwthm2ZV09yZZXLr8RUj1JQPKElpJPqadB58FOPOLUl+e882VYaZyQ9jcWptUpMKbCkd4FtRwkV5pIp5QRV1boRVruhX7WKvmV9fHf4nVKbMZFJxOJceVqS44rM9QkivnWJ7NCy4riLWi1FeCQ02bZDEuCGGm2wdcCQK+NNYZKxw1K1So7zbfmKu1yxt/IqcA7bB3g+7orypn5RE9jv4VX7Kulylp9jdsstn2iQbClVWz8mrwHdP5aDxBgi7oTidDssQ7bPX7/EcYYzwgA8rFQRzgA+UMNMuWXpFCVlY9+fR+z2bDlnSxBrhbCD4o7H7RbH1UeLx8MuImvG/vGKGOQ5rTTVlwDihX6GIY9P115nytSKeR7w+m7ozu+kpdz6zaa+IGE/EGLo7HiMVT7OtKPiS8Sc5E3tSTIzYGZMu6B+RUQ9jown9+H/ALL5nzGYpauj259TWRNb1lpz66Eq9QDFyd1c8HVhkm49GdkSIEABABE3qtYSso88dUoOHqs5JH5qRDdkX4aj21WMOrEzYvZZDLs0vNTyiAeJSkmp8119ISntc0uM1U5qkto/nyJS9NmWnNLW006wzKqGE1FVqBHa900BJPEHKJkpN25FGFrYWlFTmm5L3fM5ZTZvVCUTE7MOISkJwJOBGECgFM8gIOz8R58U7zlTpxT3vuyStuXbs6zHUS6SAElKBUklbpwjM5kkqgdox0KKMpYnFRlPzfkiEMl/tOz5NOaJNguL+9QpHnUIPnC27yXQ6s//ABatZ7zdvz4ljxaY4n7UpJSpPfNj5SWWl5P4SK+gNfKEntc0OGTSrZHtJNGqwp9InkupPydoMJdTX/FaACh44VD06REXrfqNXpvscr3pu3sY6iLDNMwAa32gtJSoVSoEEHiDkR6QEptO6Kbu88bItZcu4SGHaJBOlFGra/I1ST48oqXddj0eIj+twiqR9ZfjLnrFp5szAAQAfLtvye5mX2qUCHVgeAJp8KRSe5w889KMuqRa+xC08Uu8wTm0sKT91df+4H1EPB8jA41Sy1Iz66e4suHMU8uIqCDoRT1gBOx8sWiwW3XEHIoWpP5VEftFKPeUpZoRfgi59i9pbySU0dWVkD7q+2PiVQ8NrHmuM0stfP1Xy0LChzIOe0GcbS0fWQpPqCIBoPLJM+V3GyklKhQgkEciMjFKPeJ3V0X1sitLfWelJ7zKlNnwyUn4KA8osg9DynFqWTEN9dR2hjMCADBgAqbadaK5ybZs5g17Q3lPrnn0Qmqj49Irnq7G9wymqFKWJn7PzxLQsuRSwy2yjutpCR5RYlYxKtR1Jub3Z1QCBAAq3jo/Oykt7rZM07yAR2UV8VKr5dIR6tI7sP6OjOp17q9u/wACN2dK9pfnJ86Oubtqv+GgDMdDl5gxENW2XcQXZQp0FyV35sfIsMs1zDIWlSVCqVAgjocoCVJxd0VRZjDiGn5QAmYs572iX1qtsEqwjj2k1BH2wIp8OhvVJRlKFX9tRZX4MtCzJ9D7TbrZqhaQoef7jSLU7q5h1IOnNwlujriRAgAStp91fbJfG2KvtVKQBmtPFHjxHUdYWcbo0uG4zsKlpeq/y5z7K72+1M7h1Xy7Qpmc1oFKK8RofI8YiEr6D8UwXYzzxXdfwfQfRDmUEAFF7Y7JLU5vgOw8kGv209kjxphPn0iuW56jg9ZTo5OcTzsamCmfwjRbSgR4UIgjuTxmKeHv0aL1EWHlgMAFA7V7HLE+tYFEP/KDLLFor45+cVS0Z6zhVftMOo846fYkdiMwoTrqB3VMEkdUqRQ+ilesTF62KeNRToxl0Zd0WHmTBgA+dtpFjGWn3RSiHDvEHgQrM+iqj0ip6Ox7DhtftcPHqtGNOwyaUHphv3ShKvMEj9DEw3OHjcFlhLmXDFh50IAFu/F6USMuV5F1WTSK6nmfsjU+nGFk7I7MFhHiamXlzYubJ7tqSFzz9S6/UoqMwlRKivxWTXw8YiC5s7OK4lNqhT9WP58CxxDmOEAGuYdCElSiAlIJJPADMn0gJSbdkVfadqKTJzE2Arf2i4GpdPvBodhNPFNVeKxziq+jfNm3Sop1o0n6tNXfnv8AnkWBdqyhKyzTAp2EgEjirUnzNYsSsrGTiKzrVJVHzJSJKTBgAQ7/ADKpV9i0mxk2d3MAe80ogfDMeaeUVz0eY1MC1WhLDS56rzOu7MwJeZVKgj2d8GYlFDSiqKW30oTiHQmJjo7FeJi6lNVP3R7svoxyhzPCADFIAKn2h3YclXhaMlVOE4nEpFcJ0K6cUn3h+2lclbVG9w/FxrQ/TVvZ9vPoOtyb2Nz7OJPZdSAHEcjzHNJ4GHTuZmMwc8NOz25MZIk5CIvNd5mdZ3TwNK1SoapPMeVRENXL8PiJ0J54ETdG4cvIuKcQpbiyMIUunZHEAAccvSIUbHRi+IVMSlGVkvAbRDHAEAEHeq7DM80G3agpNULTqknI05g8vCIaudOFxU8PPNA4roXIYkFLW2VrWsYcS6VCcjQAcyAfIRCjYsxePqYlJSskug0wxxBAAvXuumzPoSl3ElSDVK00qK6jMZg8ohxTOrC4yphpNw58meboXQZkAvdlS1L7y160GgoMqDOBRSGxeNqYlrNZW5IY4k4yKvHbzUmyp145DupGq1fVA5/pEN2LsPh5155If6KzuxZL1sTXts2KS6DRCM6KpohP2Qe8eJy8K0szuzbxNaGBpdhS9Z7v6lvoTTIZCLTzx6gADAAqXwfU+tuz2yQXu08oe4wkjF5r7o84SWvdR3YSKgnXl+3bxfL3EPZDYnrSLoHzSRG7ZHBTuQJHQZ+ieZiFrK/Q6Kz/AE+Gyv156vy/PqWHFhkhAAQAaJ6VS62ttYxIWkpUOYIoYNxoTcJKUd0VjISK0ldlOLKHmVb6QePECpArx1II5VHARTb9vuNqpUi7YqKvGWk0Pl2La9qaxFOB1BwPN8UOClRnw4g8jFsZXRlYmh2U7bp6p9UTMSUGKwAQcleaVeS/RxOFlSkOYiNEgEkDinMivGhiFJM6J4WrTcbrezX51K6t+6qmSi0rKUS2RvMCQapBzqlJzKDxQcxn5VtfuRtYfGKonhsVvtf85jXcnaA1OANu0amPqnurpxST/wApz8aQ8Z3M/GcNnQ70dY/IdqwxmmYACABJuww43aU424+498m0qqzoVFWiR2UgZaCEj6zNHFSjPDU5KKWrWnsFq8KVtmddmEzXtKVqVKuNle7Q0AMJqDhAHvVhJaXb3O3DuMlTjTccrSUk7Xvz/iwy3js3eNpmHETM0cCAlhpeAIJSSXMlAkk8cyK5CHkub1OLDVcsuzi1HxavfXY57Mk5eYs1iYnHC9umlErDjichqDQiqhQCpzqIhaxux6k6lLEyp0Va72svyxJbNbNLUpjUFJL6y6EEk4EK7ic8+5h1iYLS5VxCqp1cq/arefX4jZDnAYrAAt3vvlLyKe2rG6QcLQ1PU/VHU+VYVySOzCYGpiHpouoh2Nd2Zth4Tc8VIlx3EDLEmvdSNUp5q1PDoqTlqzVrYqlgqfZUNZc/z6Fo2RNMKSUS6kFLRwEI0TQVpl0pFiMKpCad53u9deZIQFYQAR9u2s3KsLec0ToBqpRySkDiSaCIbsrltGjKrNQiV/aLzzDRRraVpKzAP0LegSCO6EJJFeeI8Irba82a1ONOpPN/4qfxf8j1dmxEScs2wjRIzP1lHMn1+FBFkVZWMrEV5V6jm+ZLRJSEABAAQALF+buGabStlWCZZONlY1qM8JPI5edOsLKN0dmCxSoztJXi9Ghbsy1lufPmGyJhr5OelQCC4BljCfrpzIyqaFPCFTfrI7atBQ9BN916xl08PJ/yWBZdoNzDSXWlBSFioI/Q8iNCOBiy9zJqU5U5OE1qgtN5tDS1OqCG8JxKJpQEU14GC9gpxlKSUFdlJvhqYwbxtyVkGgtLLrcuSV51BWrPLQngSDoTlRp00PSxz0r5WpVHa6ctvJfliz9ntuJm5XsoCN0d12U4UqCQKKSn3QU07PDSLYO6MTH4d0aur318faRd8tm7M0S6wQw/qaDsLPUDun7Q9DA4J7F+E4pUo9yesfkK8jfC0LMUGZ5pTrYNApRzpp2XaEL8Dn1HBFJx0Z3TwOGxaz0Wk/zdciw7AvpJzdA26kLP8NZwq8ge95Vh1JMyK+Br0fWjp1WwwYoY5COl7HQiZdmQpWN1CEKGVAEVpTKtc+cRbW5bKs3TVPkrv3kTP3KbdWs7+ZS04rG4ylyjajWpqKVAVxAIiHC50U8dKCXdjdbO2qOifuqlbhcaffl1KSEK3KwAoJFE1CgRUDKooYMvMSninGOWUVJeK+1jLl02DKIlBiSylSSQD36KxkKJGYUrMwZVaxCxdTtXVfrP4eROpFMhDHNcjLZvHLSoq+8hHJNaqPgkZmIbSL6OGq1XaEWyvLT2hTU4ssWYwvPLeEVV407qB1J9IRzb2Nenw2lQXaYmS8vzckrqbM0oXv55e/eJxYTUpB5qJzcNeeXjEqHNlOK4q5Ls6Kyx/Pcdu0G3MDTks0UFZbIcT2kqQlQ7K0kZKSDQGmlcyADBOXJFOAw+aaqSva+nO/h+bilYVuTEtNOqaZdfWVKbelyMJSUqo2cSQpKlEFXZSmgSnkKwqbT0NGth6VWnFSkordPe/XTRr28y4JN4rQlSkFBUkEoVSqSRWhplUaRajz0kk2k7mZiYS2lS1qCUpFVKJoABxJgIjFydluIM5ayHK2jNBSZVkn2RlVQXl8HSk6k54a6Cpiu/N7GrCi4/8el6z9Z9PC/z9x33HsVxS12hNg+0PjsII+hb4JFdDSlf86xMF+5lWNrxUVh6Xqx59X1HMQ5nGYACAAgAIAMUgASr3WE626J+RHy6BR1vg8jiKcVU/TmBCSTvdGlhMRCUewreq9n0ZwWVamEGdkUlcss1m5Ud9pepWhPPWqRQGlR0VO3ejsW1aTb7GtpJerLk10f0JSfshNputOqeQ5IpGJLaCflHMwSs8hpTxhms/kc8K7wkZRUbT6vkvAbkspCcIACaUpTKnKnKHOG7vc1SMi2ynA0hLaak0SKCpNSYhJLYac5Td5O7PMxPISvBUFZSVpRUVUE0BIqQNSBmeMTchQk1m5dRaevVLusKU/Lubg0xKUltxFCrBU4Vk0rXOnAwuZWudqwlSE7Qms3tT+REWzsrlXu3LrUwVZinbQa51AJqB4GkQ4LkdFHjFam7VFf4MhhYFuSX0D2+QDkEqC8vuuDLy9YW0lsdTxPD6/rxs/K3yPZ2gWoxUTEnWnHdrSMuOIVB8oM8luR/TsJU/t1Pin9gb2zGvblR1o5nXzTA6qQS4H0n8D09tm+rK+NXP8kwdqiFwPrP4Hk7SLRe/wB3ktdDgWsctRQROdvYn+mYan/cqfJHlVm29OVDjm4SeBUGx6NgqPnEWmw7Xh1D1Vd+/wCehKWRsmZScc06t9RzIBKUnxNcR9RE9n1KKvGZtWpLL+e4f7Os5phGBltDaeSRT+pixaGTUqzqO83dnXAIKl/FSiUtKmm1LVjKWsANSspPyZUNEr0ocvSEnl5ndgVWk5Kk/Py6+wVbTsiYkGmN04lTiFBxLYKiqYdCFb5bhyohLdQADoM8yITK4pWO6nWp4mUsy0el+UVfupeLe443RtPHJCZdfK0qBcKlpSgNgd5PZ90EGlST1iyL0uZ2KpWrdlCNraaXd/EhbSnUTqC/MEtWa0cQCslTKhoSNd3rROqjSFvm8jpp03QeSCvUf/5/n5Gu79nuWk8idmUFEu2fmrB0IGjihx4U8OWolm7zGr1I4SDoU3eT9Z/RFgiLDJMwAEABAAQAEABABgwAJV5LtPNPGes8hL2rrPuvjXTLta+PQ6o42d0aWHxMJw7DEeryfOP8EXYc9jK37PAQ9X51ILOEFQyKkV7q+uh40MRfmvcXV6eVKniPV/bNfJ+A52Bb7M0klslK05ONrGFaDyUk/rpDqSexnV8POi+9tya2ZKOKoCeUSUblPTC3ZpucmHpVZbmUVbcxtVbaaUMIwLWFAEgknnQ0NYpte/iehioUZU6cZq8d1Z6t+KXwOKVDhkEVRulOpTJMADvpcWHHHTxPIcBU0rWIauvgWyyrEOzva834WVkvzwLrlGQhCUDRKQkeAFIvPNSeZthNzSGkKW4oJQkVUo5AAcYCYxcmoxWrPEhNB1tLiQoBYCgFChocxUcMuEATjlk4vkbi2OQ9IBbswUJHAekAXYvWZe5D04ZVDToIRjK1pwimVOye0K14gHpC5tbHZUwcqdHtZSW9rLX+BlrDHGctppbLTgdIS2UkKJNAEkUOfhAPTzKScdysLhT78yyxKof9naaxAuJpvH6KNEt4hQBIKa5E5jKKYXslfY28fSp0pyqOOZu2nJeduuti10RcYJF3lsNudYUw4SEqIIIpUEGoIrESV1Yvw+IlQqKcSPvPLSSPnE3mcG6AJUSsVPYCB3ionMAZ5VyERLKtWW4adeXo6Xn5eN+QuWgUBlD08kSsm2asSSaYnSM07xI1OhwaD3jrC+ex2U82dwovNN7y6dbff3G+zbEetJxEzPI3cug1YleY0Cljryy9NRLNrIWpXhhIunRd5PeX0X58SwEpp4RYZJ6gAIACAAgAIACAAgAIAMEQAK157nImFB9hZl5pPdeRlWnBYHeGmeviMoWUbnbhsbKksk1mh0f0FOZn6uhFopMjOJyanWskLpzOikniDln7sJfXXRnfGn3M2H78OcHuhnavI9LUE83ibIGGbZBU2oc1pAq3wNcwc+UNma3OJ4WFXWi9f8XuvLqdc7d2TniH6ldUBAW06R2MzSqTShqcolxUtSuGJr4fuba3s1zF2xbuTBtJIexKlJJJ9nKhkcXdz94pBpX7KeMKo6+R2VsTS/TNw9ee/s/PiWLFhkCPaajacwphuhlZZVXSScL7w0aqPcTqrXPhpFb77sadO2Fp55evLbql18+gy2Na6HgU03bqMnGj3kHTTik0yUMiIdM4qtFw13T2fJ/nQkxElIi7ZHiiz6pUpJ3yKFJI4K5HTj4gRXVvl0NThEU8RZrkyHs21T/aapeSLKQ6lBU85icUrACVhKlKOM94a0GE8oOdkdFSiv0vaVr6X0VklfbyLLlZpKytINShWFXjQK/QiLDFcGkm+ZptWymZhIS+2lxKVYgFaVAIrTjqdYhpPcanVnTd4OwoXPsJqYlXy638m7NOvMlIKClJwoStBFCmoTWo1B5QkY3WpoYvETp1Y5XqopPn4tPqStmWZNSyyXp4LlkA0DiBjw0990q9363HpEpNc9CirVpVVaFPvvpt7EeH70rfJbs9vfmtFPqqllHXFT5Q9E+sGe/qkrCRprNiHbw/c/ZyFl60G2X6N4rTtI5BX8NmuRCQKpbAz0z5kQr0fVnbGlOcO96On8X9ydsC5y1O+1WgsPzFQUJ/hs8aJToSDTPpzzhlDnI5a+NSh2WHWWPxfmOYEOZxmAAgAIACAAgAIACAAgAIACADFIAOW07NafbLbzaXEHUKH6cQeogeu49OpOnLNB2YlO3XnJElVnu71nPFKvGopyQf6ecV5HH1TSWLoYjTEK0v8l9SFatOWDpFXrHmzmoUq0s8yg9gio1oK8zC3XkzpdKq4cqsPivqNjNtTrIxOsIm2+DsooEkdW1HXwUYe8ufwOB0KE3aEsr6S+6+x0sXuknwpovbpRBSpDtWlio0zoQeoMSpxegksHXp2lluuq1RL2PIMstJbYSlLYrTCa1rqa1JUSeJMSkkrI56tSdSTlPci703b9pwONOGXmG+48BU04pIqMSTyiJRuXYbFdleMleL5Hfd9mYQ1hmnEOuA99CcNR1GlfCJV7aldeVKU70k0ujI2/t3FT8sGULDZDiV1IJGQUKZeNfKInHMrF2BxKw9XO1fSxqvBc5D5YWy4Zd2XoG1oSMk/Vw6U19TzglG5NDGyp5lJZlLdMmbGs4SzWDGVmpWtxWqlKJUpR4DPhoIlKxz1qrqTvbwS+RxWle6TZyW+gq+ojtqPTCmpiJTityyng69TVR06vRfE4Dbc28n5rKbpI/izR3YAHENpqqnjTyiM0nsveW/p6MH6Wd30jr8RWtW0pULAm5h205ivZYaFGgrlgTkeGuI9DCNq+urO+lSrNXpRVOPV7+9ki1ZFoz1A+oSEpSgYapjI5EgZDz8uMNaT8Cl1sNh9Yd+fV7fn5ccLBu/LyaMEu2EDidSo8yo5n9IdRS0RnV8RUryzVHclYkpCAAgAIACAAgAIACAAgAIACAAgAIACAAgA5LRs1p9OB5tDieSgD/SB6j06k6bvB2FBzZ0lolcjMvyijnhCsSPNJz9SYTIlsaC4m5rLWgpL4nNPS9qoGF6WlLQb04JXTn2qDPoCYh514lkJYN6wlKD+HwIUuSjaiXJCeklHVTClgClPqmnDlCqy5NHRatJd2pCfnb6m+VvHKaItibbpweaCuHE7ofr6xCkl+5+3/QssLW50IvydvqSMveAEZW0wRX32UA/EiGzeJTLDNPWg/ez09b+R/21L/haQT5AEmJzeJCw2v8AYfvZHzF45X37amV1p2Wmgn47o0PnCOS/yLo4WryoR9r/AJOQTUi5TDLWjPmuRdKyknwqE8OUHdfJssyYiN7zhDyt/sl5AWl3ZSz5WRR9Zwgq9E518UwyzclY55/pd6tSU34fn1Oz+4TsxnaE68+P8NHYRzzHH4HrE5L7sr/qEaf9iml4vVjTY9hS8sMLDSG8qEgZnxVqfOHSS2OCrXqVXeo7kkIkqCAAgAIACAAgAIACAAgAIACAAgAIACAAgAIACAAgAIAPKoAMOaGAFuI98vo1feTFcjTwm6/ORSts/TufeMQenof20cRiC0ui6Gq/FP7w6PM4vZFhyvdhzHl6xugIMwAEABAAQAEABAAQAEABAAQAEAH/2Q==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10" descr="data:image/jpeg;base64,/9j/4AAQSkZJRgABAQAAAQABAAD/2wCEAAkGBxQTEhUUExQVFRUXGBwZGBgYGBwcHxobGh0YFyEcHxoeHCgiGhwlHB0WITEhJykrLi4uHiAzODMsNyguLisBCgoKDg0OGxAQGywmICQ0LCw0LywsLCwtLDQ0LCwsLCwsLCwsLCwsLCwsLCw0LCwsLCw0LCwsLCwsLCwsLCwsLP/AABEIAOEA4QMBEQACEQEDEQH/xAAcAAACAgMBAQAAAAAAAAAAAAAABgUHAQMEAgj/xABMEAABAgMFBQUDCgMFBgYDAAABAgMABBEFBhIhMQcTQVFhIjJxgZEUQqEjJDNSYnKCkrHBQ6LxFRZT0fAlNGOys8JUdIOT0uEXREX/xAAaAQACAwEBAAAAAAAAAAAAAAAAAgEDBQQG/8QAOhEAAgECBAMECQMEAgIDAAAAAAECAxEEEiExBUFREyJhcSMygZGhscHR8BRC4RUzUvEkYkNyNFOi/9oADAMBAAIRAxEAPwC8YACAAgAIACAAgAIACADw66lIJUQANSTQesBKV3ZCnae0STbVgbUqZc4IZSVV/Fp6EwnaLY7qfDa8leSyrq9Dhdt21n82JNuWb/xJledPuggg+RERmk9kXLD4OHrzcn0iRE9Nugn2u2m2zxbl0hRGvBIxfCI15svhCDXoqDfjJnMLNlF5l+2JilTklYTn95AIhbLm2P2tWO0acfd9Gev7syhIpZdoOEipUpeEk9arArE28GH6ut/90F7P4D+7EoCAqyZ8dQ5i/RyC3g/z2kfq63KtD3fweDZUojPHbMuaEVoojLnRBJ/SIaXiT21Z6Wpv88WdEpM5hMtbhqNETKKHjkcYBMMv/b3izhp6TD+2L+1yYbtS2GsyxLzrf1mVhKvic/AJMTea8Tn7HBT0zSg/HVHVKbRpbGETKXZVZ4OoNPzDh10ie0XMrlwyrbNTakvBjdKzaHEhTa0rScwUkEeohzgnCUHaSsbawCmYACAAgAIACAAgAIACAAgAIACAAgAIACADW++lCSpaglIzJJoAOpOkBKTk7LUSp2/anllmzWFTKxkp01DSOpPH4dKxW58omlDh6hHPiJZV05sXp6SStyloTbs69r7HKAkJOtCE6cMzh8TCvxd/I66dRxj/AMeCgv8AKX59xhsyyJulGGJazUHiEh10jmSKJr4k06wyT8jkq1qN71JSqP3L6nSu68oFoTNvuTDrhOBL7x7Z1IS0CE0HICJyrmV/qqzTdKKil0X1Nb94rOknVy7bNHUd5DMvnmArUJzyIziLxjokMsNiq8FUlLR83Ik7IvEp9t5ZlX2A2mqd8nAV0BJoOGnxhlK/IorYZU5Ripp36a2IGzL4z8wx7Q1Z6FN50+XzNNaDB4wqnNq6Xx/g6qmCw9OfZzqO/l/JNWTfBl2Q9tWC0hNcaTmQUmlAfeqaU8YZTurnPVwU4V+xWr5EeL9LCA85Z80iXpXedk0SfeKAagUzhc75plv9Pi5ZI1IuXQYsEtNMhwoadaWnECtKVAjWtCIfRo471aU8qbT23INi60i8kOybimQa0clXikdcknDrwpCqMd0dTxleDy1VfwkrmqdsidSgpX7PaLX1HkBtfgFAFJPWggal5jQrUG7xvTfg7r3aMWW7Mlw782efsmaJ+idru1nkCThWCdKE8MjCWXLRna6tTL6SKqx6rdfVE21e+ak1BFpMHBoJpnNB5Yhw+B6cYfM1uczwVKus2Hlr/i9x1s+0Gn0BxlaXEHRSTUeHQ9IdNPYzalOdOWWas/E6oBAgAIACAAgAIACAAgAIACAAgAIAIC9V6mZJIx1W4qgbaRmpZOWnAV4/rESkkdWFwlTEPu6Jbt7ISbWYcewvWu4UIUfkZBmpWvkCBmVV/qmK3r63uNKk4w7mFV3zm9kT8hYkw+kJXSRlRTDLs03ix/xHAOzlwSa5mpiVFvfQ5J4ilTd135f5PZeS+5MXf9jaW5KyoQlTIGNKRmK81HNR55mHVtkc9ft5pVKmz2IpF5npeeMvOhIbdPzd1Ion7qqnvaDx6GFzNSsy94WFWh2lHdbp7+aNFuIx23JDXAy4qnKuIV/SIfroei8uBqPq0iLt1T8vbmOWbQtcxL4QFqwpypU16BCIG2paF9FU6uBtUbSi+X54sarNbnih/wBtMvhKCEJZxZZKrUqGfD0hlm5nBUeHzR7HN43sIlyLAmn7OxNTrjKauBLaUilamtVa5n0rCRi2tGauNxNGnibSpp7akhdZyUXYyGJk7pLjimVa/S4ioGudDkDnllBFrLZlOKVZY11KerSv7DumHZ6zmjvg3OyaBQkdl1KO7QpphUAKc+sTeUVrqiqMcPiprJeE37myRvVaLTNkOOMAIbWyA0EjDQOigoBpkquUTJ93QpwtKU8Woz1aevsO27dhhFmtSxJTVqiig0IK6qUQedSYmMbKxXicQ5Yl1fHn4bChKWhaMvOuyks57ahlAUoPUChX3QvUnMa9coW8k7I0J08NUoKrUWRt20+dug3sTrc1LkzstuU48BQ/hoTkKpPInIHL94bdaoz5QlRqWoyvzujhfsCYlh8zXvmaHFKTBxJp/wANwgqSehqM4jK1sWRxFKq/TK0v8o/VfYW5SzRvFOWUtUpNINXZJ7IK59k1FCNCMuRTwVf9d+h2yq91RxSzRe0l+fniNd175ImFFh5Jl5pGSml5VPNB94f6zGcNGd9HucOJwUqSzweaD5r6jVDnCEABAAQAEABAAQAEABAAQAKV7b1FpaZWURvpxzRPBsH31nhzp0zpxSUraLc78LhFNdrVdoL4+CF6yrPLLyks0m7TVm8+v6OXrTjTWlKJGZ6DKF2emrOurUVSCzdyktkt5fnUb7DsFphZWpe+mlCq3VkFZHJI9xGtAIeMUvMzq2IlUVkrRWyW3t6si7x26/JTrS3TWSdG7JA+iXXvE6kH9K8ohtxeuxfh8PCvRlGPrrXzRH3zHsU4xaaB8mujMxTikgUV1yA/KmIn3XmLsG/1FGWGlutYjXeGxGZ6XLTmaVCqFjVJ1Ckn/VRDySascGHrzw9RTjyEq5chOJtRXtWJW4YLSHKGi04hhOLiSM+fOFje+pp4ypQeF9F+53t0GG9l2npiYl5iXeS0tnEMSk4u9Thx46xMk3sceFxUKdOdOcbqXsNlmXcmEuBb8+89QKBbCUpQcSSnMAVNK1HUCIUXfcipiabjaFNLx1bJO7lhtybAYaKygEkFZBNVGuoAHwhkrFGIryrzzytc4E3Lldy8wUqU284XFBSqkKPFJ92kRkVrFrx1XPGadnFW9hGO3AK0blyem3GKgltSkmoFCAV4a6genCF7N82y9cRyvPGnFS6nRfK7jj7cowwlIZbdQXBipRtFEgAcaCvHgImUb2QmDxMacp1J+s07ebGK055LDK3V5JbSVHyGn7Q+25x04OpNQW7FTZVILDDk099LNLLhP2OA8K4j4EQlNO13zNDidSPaKlDaCsSe0iXx2bMilaN4vyEKPwBgqeqyjh8suJh5kYjaBKNS7AxF15TaKNNAqVXCMjwSehNekGdJFz4bWnUlpaKb1exLz1ktT7SHFocZcAqhfcdaPQ5+mhiXFSRzQrTw83FNNc1umLFtSYcUiXtHsOg0lZ5vLEoGoCvqLrTI0B4EGEfSXvO+hUy3qYfVfug/p1/LnfYN5Xpd5MlaNA4cmnx3HRlSp4K/14spNaMprYWFSn22H25rmv4HisOZpmAAgAIACAAgAIACABTvjeZbRTKyiQ5OO91OobTxWrkNdfHhmkpW0W53YTDRmnVqu0F8fBEFZVmlCnJSUcxTCs56eOZQT7iea+9lXs0qc4VLkt+p1VaqlarVXdXqw6+L8PmMFpIVZ0l8zYD2AhSwVHEoZlayaErV/nXhSH9VaHHTaxVb00rX26eC8BAvdLsvKatRhxzcLIRMbtVFsq0rXPDqns+H1orlrqjXwkp008LNLMtVfZkxaFiWiZYoS83aMs4iqQvsuUIqlSV1zUMiCSdIa0rdTnhXwqq5nF05J8tv9HbcmXfmZB6SnmXUYBu0rcSQSDmKV1KDSh0pTOJjqrMqxsqdHERrUWnfXT85jdd+zzKyzbTju8LaaFZGHLhlU0AGWvCGSsrGfXqKrVc4q1+W5BW5tIkpeoC9+scGqKH564fjEOaOqhwvEVdbWXj9hSd2lT8yaScplXVKVunzIAAhc7exoLhWGpf3p/Gxn+y7wTHfdUyOW8Sj/p5wWkHbcNpbRv7L/M8//jq015rne11edUfWIyMP6nhFoqfwRkbN7STmmdzGlHXQfWDIw/qmFe9P4IE2FbzGaJhTnTehfwcETaSJ/UcOqetG3st8j1/fu1JT/e5TEkaqKFI/nTVMRmkiP6fg639qdvb9BgsjaXIzIwPDclWRS6AUH8WlPECGU1zOOrwrEUnmhr5aP3DrJFvAndYC3QYcFMNOFKZUhzNnmUnm38RU2kTLy22pNhCsU0rApyhwoRliqeZFcuQVCTvt1O/h0acZOtN+rrbq+RM3euxLyiAGm0hVKKcIBWrxVrrw0hlFLY5sRiqtd3m3bpyJkiJOc5p+SbebU26kLQoUKSKj/wCj1gauNCcqcs0XZoRrUkQ2BJT9XZRw0l5k99peiULVwVqAviMjrlU9NHsalKo5emoaTW8eTXVfY6rr209LP/2fPKqv/wDXfNQHkjgde0PGvDkSydnZiYmhCrD9RR25roPAMOZhmAAgAIACAAgAgL5XkTIsbymNxRwNIGZUs6aZ0HH04xEpKKudWEwrxFTLslq30QoWbZzzJ3SV47TmhjfeOfs7WVeleAHE9AIrV1pzZoVKtOp32rUoaJf5MaJ+znZSRUiz0p3qe128ys6qJ+stWevOHtZaHDCpCtXTrvR9OXT2I6LqXkbnmcaeytOTjau8hWmY5Hgf3iYyuJisLLDzs9uTFO17HRKWgyhmns88VNvy/A5ZrSOAFa9KcjkjVpLxO+lXlWw8pT9aFmpfQaLl2I7JtLZcdDjYWSzkapbJJAJOp6cM4aKaVjixleFeamlZ8/FnJe+/cvI9n6V7g2kjLqs+6Pj0glKxZhOH1cRrsuv2EJuWtS2TiUrdSxOVapRTokCrh6nLqITWRquWDwGiV5fH+B0sDZnJy9FOJ36xxc7vkjT1rDKCM2vxWvU2eVeH3HJllKRRKQkcgKD0EOZzbbuzZSAgxSAApAAUgAwpAIoQCORgAVreuBJTNSWt2s++32T5juq8xXrCuKZ3UOI16Wid10YjTN2bTsolyTdLzINSlIrl9po1r4pz8ISzjsakMVhMZ3aqtL85/carn7RmJspadG5eOgJGBZ+yrn0NOlYeMr7nBi+F1KHejrH4rzHkQxmCvfu3HZdptuXFZiYWG2yRUJJ1V5QsnbY7cDQhUk5VPVirv7EUi48yE7wWjMe00rWtW8WtMB1TX+nCFyO2+pf+vpN5eyjl+PvJW68+LRk1Jmm0lQKmXkcCpORI5VyPQw0XmWpz4mn+mrXpvTRogZ2yCsf2bNLJV35GaPe7PuKP1xTzTnqIX/qzrhWt/wAmktNpR5efl9SauNeJbwXLTPZm5c4XARTGNAscwcvUHjEwfJ7nPjsNGDVWn6ktvDwG2HOAIACAAgA1vupQkqUQEpBJJ0AGZPpASk27Iq6XtIPurtV5JU2g7mRZ/wARw5Agcya/H6sVXv3jblS7OCwsN33pvohnstxqzkJVOOpExNLxOLNaFdO7X3UJFEjh6wytFa7s4qiniZNUl3YrReH3Y1hYIBBqDmCIc4BSt2561TIm5J0S8xo4SKpcHVPOoHjSEcdbo76GNSp9jWWaPLqvI6Lv3WLTypqZdMxMqGELIoltOfZQngMz6+MTGNtWJXxeeCpU1lj8/MV78bQFFfskh23VEoU4kVz0wt81V97QcOYVz5I78Fw1Ze2r6Le33+xuuTs0S3R+dG8ePa3ZIKUk51UffV508dYlQ6i43ispXp0dI9efs6I2bXbxPyqGG2FbveYiVJ1ojDQDkM/hBO5HCcLTrSlKava3xFfZ5fSbVOtNOuKeQ6cJCsynInEDlSnHpCptM7uIYCiqLnBWaLtEWnmQMAFZbX7yzEuphphZbCkqWpSdTQgAV4DUwk29kbXCMLTq5pTV7ETswvbNOzqWXnVOoWlWSvdKRiqDTpSnWIi3c6OJ4KjCjngrNFyRYedCACp9rV65liYQww4WkhAWSnVRUVCleQppFcm76G9wrB0qlN1Jq/I8bKb2TT00ph5wupKCsFWqSnDoeRrpBFu5PFcHSp0lUgrPYZL67PWZwFxujT+ZqBRKz9sf9wz8YaULnFguJVKFoy1j8vIXLrX1eknfY7TqkJFEuGpKeVSK40EaK4ceiqWXRnZisBTrw7bDe785jffWznHUsTEsA45LuB1KK5OJ4gHnTSJkua5Gdg6sISlTqaKStfoRs5tAUpGBiTmTMqBAQtshKVdTxA8vKI7TkkXw4ck805xy9b7nHZlqosmWDLlX555SnFMt5nGs6EjIAZdTnQUgTyrxLKlGWMqZ46U46XfgTrDrVrSVc0LB4d5l5GfEVyPqDE6TWhyyU8HX6r4NMWLWcdWkTrYwT8gcE02NHEc+qFJBUOhVxAorvvzR3UVCL7CX9uprF9H9+pYtiWo3MsNvNmqVio6HQg9QajyixO6uY9alKlNwlujuiSsIACABG2jTq3SxZzJO8mVfKEHuNAipPQ5+SSOMJN/tRp8PhGKliJ7R28WYsaXbW8XeymTkElpmpyLiQN46eHZzSPMxC1fggrSkoZVrOpq/LkjNt3ysl1stvOIdQeGBSvMGmR6iJcosijgcZCWaCafmJUnev2FwCRcdmZZRJ3LqFDAPsLzy8vEGEUrPQ054P9RH06UZdU1r5ouKyZ3fMtu4FIxpCsK8lCvAxanc87Vhkm43vboV3tKvgsq9gk8SnVUS4pBzBP8ADTT3jxPAZc6JN30RscNwMbdvV2W1/n9ic2fXIRJNhxwBUyoDEoiu7r7if3PGGjGxy4/HyxEssdIr4+LHQQxnFZ7cJMGXYd4ocKfJQ/zAhJ8ja4JO1WUeqFPY5KBdoYiAd22pQ6E0TX0JiI7mhxidsPbqy9xFh5UyYAKo26yYpKu8arQfPCoelFesVz3RvcDnrOHkyH2JymKdccP8Nk06FSkivoFQR3OjjU7UVHq/oXfFh5kIAKd25ygD0u6B3kKQT90gj9TFc9z0XBJ92UfINhkoC9MOnvJQlI8FEk/8ogjuHHJtRhHzZcNIsPOkBe66rM81gWAlwfRuAZpP7p5iIaudWExc8NO8duaEO415HZB/+zp7spxUbWTkmugB4tq4Hh+iRdtGauNwsMRT/UUfavzmPt62ZxbaUSSm0KUqi1q1Qk+8nrDyu9jJwroRlesm7bIUpi7CrLU1OsFyZUk4ZmoqpaVkVWkZkEEDr11itxy6o0Y4tYtOjO0VvHw8GNMjYBbnVTTK8DTyPlWSk9pfBevZPPLnzyfLZ3RwTxGaiqU1drZ+HQ5b1tGWebnkiqPoppNO80o0CzzKCfQmIlo8w+GfawdB77x8+ntIq67nsNoOSVfm7430seAJoSgcOf5Rzgjo7HRiV+ow6r/ujpL7lhQ5khAB5cWACTkAKnwEAJX0Kokp5bntdoD6WZcEpJcSkElGL0or8KuBim97y9hvSpxjkw72is0vz83HBT0jJtNSL620hTZGFei8+0VE5dpRJz1zizRd1mblr15yrwT0fLl09wvzNzXZJZmLMwONnNcu5RWIfYWc/DMHqdIXI1sdkcdCvHs8To+Ul9UM90LwNTaV4WlMuskJcbUmmEmuQPHQ9eYhoyTOLFYadBq8rp7O5y7Rb0+wy9UU3znZbHLLNZHIfqRBKVizh+E/UVLP1Vq/sQOyi6O7SJ18VecqW8WZSlXvZ+8qp8vExEFzOriuNzy7Gn6q38+nkiyqQ5jBAAi7YkVs5R5ONkepH7mEqbGnwh/8leTELY0/htDDWgW0oeJBSf2MRHc1+Mxvh7+KL2EWHlTMAFfba0AyKDxDyaeih+kJM1uDP07XgKWxGZpOuo+uyT5pUj9iqIjuaHGo3oxfR/Qu6LDzIQAVltzR83lzxDpFPFJP7D1iufI2+CP0kvIi9hcxR2YRzQlQ8iR+4ghuXcbj3YS8y4YsPPBAAnbRrpidYKkAe0NiqD9YalB8eHWFlG5ocPxjw9Sz9V7/AHOLZZekzLJl3q79gAVOq0aAn7QpQ+R4xEJX0LeKYRUp9pD1ZfD+B9AhzKM0gA0zkulxCm1gKStJSoHiCKEekDV9BoycZKS3RV1rSjnsa2wr51ZToUhR1U130VHEYCnxwdTFTTt4o26U49spNdyqvjs/j8yybFtJMww28juuJCvCuo8jURandXMarTdKbg+R3QFYpbTbRU1IrQj6R8hlA54zQ/y4vUQk3ZaHdw2mpV05bR1fsOCxLOSJtlkULdnS4xH/AIzwzJ64Qo9MXWIS1XgXVqrdKU+dR/Bfyzeq8dk2gN26tpRrkl0FB5dlRpr0MTeMhFhcZhnmimvL7fc4k3SmpQFdlzOJGvs7pCkHolWg+HUxGVx9Ut/WUq3dxUNeq0ftHSzFr3KFvpS26UBToSckqpmK51ppqdNTFivbUzaijncYO65FQyyTbNrkqqZZrOnDdoIAH41Z86V5RV6zPQyf6HCWXrP5/wAF1JTTIZCLTzR6gAxWACnts15ErUmTbNQg43SPrZgJ8QDU+IiuTPRcHwrinWlz0QiXVtH2ecYe4IcTi+6eyr+UmFvZmri6Xa0ZQ6o+nEmoqNIuPEBABSm2K8aX3kyzagUMklZGhcOVOuEVHiTFcndnpeD4V04OpL923l/Is3EtT2aeYcJonFhUfsr7P7gxCdmd2Po9rQlFb7n0lWLTxhgmACidrF5RNTIabNW2KivBSzTEfAUp6xVJ3Z6nhWFdGnnlvL5fyR2zK09xaLJJolyravBYy/nCIFuXcTpdphpeGv57D6HEWnkDMAGDABUV/wCTVZ1oM2gyKIcXVwDTF7w/Gmp8QTFUk1K6PQYCaxWHlh57rb6e5lryU0l1tDiDVK0hSTzBFRFpgzi4ScXuit7NkH7aC33n3GJXGpLbLRAKgnKqjmK8MwdDFestbmxUnTwFoQinPdtne1JLsl+XSh112UfWGSl04i0s9wpIA7J0pTKD1H4FTmsZCTaSnFX05rnckrdbDM/LvEDdzKTKOg6Emq0E9clJ8zEy0lcooNzw8oc495fJnFsxJYM1ILNTLukor/hrzHxqfxRENLxLuJWqZK6/ctfND3FhliFehe+taSlz3GUKmXOIyxBOXQpH5ork7yS9pqYVZMJUqc33V9SUuE1jYcmFazTzjuefYJKUDwCAAIaHUoxztUVNftSX3+Iq3ruKmXWqZl5dEwyfpJbMFI4qaUM0+Ar4Hgk4c0jvwvEHUj2VSeV8pfRo77nXclVqbmpCafQ2lXbYxkjTuKFag1IOdRT1iYxW6ZTi8TVSdKtBX5O3y/ESe1O2PZ5BYBot75JPgoHEfy19Yab0KeGUO1rpvZanNsjsXcSQdIot84z9wVCPUdr8UEFoPxav2lfKto6fceoYzDBMACDtEv6mVSphghUwciRo0CNTzVpQda+Kyl0NXh/DnWkpzXd+f8FS3csF6ff3bdSScTjiqkJB1Uo8Sc8tSYrSPQ4nE08NTvL2I83ssQyc04wakJNUKI7yDmD6ZeIMS1yJwmIVekpl4bNbb9pkWyo1cb+TXnnVOhPimh9YeDujy3EaHY12ls9UQu0a/wAmXSqXllBT5FFLBqGh/wDPpw1iJS6HTw7hzqvtKi7vTr/BWN0rtOz74QmuAEF1w54QTnnxUc6DjCpXN3F4qGGp3e/JHHeWyjKzLzBqcCqAnik0KT5pIiGuRZhq3bUo1Ov4y/bi237XJNO1qsDA599NAa+IofOLYu6PJY6h2FZx5bryFDaXtACEqlZRdXDVLriT3OBSk/W1BI7vjospckaPDeGuTVWqtOS6iHci6Tk+7hBKGk5uOU007I4Yj8NfFUrs1cdjY4aF93yX1Ii05JctMLaJotpdK6aHJXnkYg6aU41qaktmj6NunawmpRl7KqkjHTgsZKHrWLU7o8ZiqPY1ZQ6EvElAQAQd9LHE1JvNUBUUlSPvpzT8cvOIkro6cHW7GvGfK+vlzFfYza5clVS6j2mFZA64FkkeisQhab0sd3GKOWqqi/ce7uqfs18yZl3XZdx0qZebSSG0rPdXQZUPXjWIV4u1iMRkxUFWUkpJWafPxRL3vlGXXJZb02hhthzeqQpSQHCKFOqhShB56mJkk7XZz4SdSEZqEG3JWv0M3pUics5xyXWF4RvWlpOi2jiBB4EFJEEu9G6Iwt6GIUZq3Jp9GQiZwJtaTmU/Rz0thPLGkFY8T3E+Zhb99PqdWS+EqU3vCV/ZsWHWLTIKutGaImLYmeLbKZds8cSwEgD8REVPds26cE6dCn1bk/YS95LUmrOlJZuUl97hawrVhUoIwJSBknn2jnyib5UkijDUqOJrTlVlbXTZX3Fay7xvzn0trty1fcS1hpXhjIH6mFzX/cd1XC06Hq0HLxv+fQeLlXSakyt1t5TxdHaUSCDQk1FOpixRsZeMxtSvaMo2sJe1x4zE/KSieFBT7Ty0p/QCEnqzT4SuzoTq/mhbcswEIShOSUgJHgBSLTz8m5O7NhgIKn2g7SFJUuWlCUlJKHHaCtRkUo5cRi9OcVuXJG9w/haaVSt5pfcQ7s3amJ90pb0rVxxVaJrqSeKjy4wq12NbE4unho3l7Ei/rt2AzJMhpkZaqUdVq+sT/qkWpWPJYjETrzzz/wBCBtwsoYWJkaglpXUHtJPlRQ84WaNfglbWVN+f3K5se8MxKtutsOFAdAxEaile6fdJBpWENmthaVaUZTV7HXdK6j0+5RHZbB+UdNaDjT7Sjy9aQJX2K8XjKeGhrvyX5yL+sCxWpRlLLKaJGp4qPFRPEmLUrHkq9edaeeb1Kz24WUlK2ZgZFdW1dcIxA+lRCTNvglZtSpvlqIVn3hmGGHGGnCht0grprkKZK1FRStOUKa1TDUqk1UkrtElci5rs+5XuMJPbc+OFPNXwHwiUrlGNx0MNG28uS+5flj2U1LMpZZRhQnQc+ZJ4k84sSSVkeTq1Z1ZOc3qVFtrssImW3x/FRRX3kcfNJH5YSS1ueh4LWzU3B8vqSuwy0VFMwwT2U4XE9MVUq/RJ9YIbtFHG6aThNc9C1RFhgmYAMGACo7BAk7wPMjJD2IAcO2EvDXkaj1ipaSPQV/T8PjPmvpoPN5Lsqm1pPtTzLYTQobVTEak1r8IeUb8zKw+KVFNZE31YnytzJRq1Qw6gutuMbxG8UScaVUNaEYsuBhMqUrGjLHVp4XPF2adnZFlysg223um20obzGBIAGeZyHOpi0xZVJSlmk7squZO7s+UXiqqRnS0o8glZT5dnAfOKdorwN2KzYiat68b/AAv8y19+nnFxg5WVRJIxS80cvnFqpQKcQhxC/MaxRa6fmb1R5akP+tO/waHa8aLT3g9iMsG8Oe9xVxV6DSlIslm/aZmHeFy+mzX8BBvZbkwhaW56SkHnFGlEElZ4DRZUmvCsI2+djWwuHpSTlRqSSXXb7Fi3Ikg1JtgMez1qotYirCVHmc+WRiyCstrGPjZudZtyzcr2sV1I/ObxrJ0acVlX/CTg/wCYVhf3mxP0XDUuqXx1+Rcgiw86BgAQZrZVKuTC3lOPYVrKy2CkCqiVEYqVw1Pj1hOzVzVhxetGmoJLTS46WbZ7bDYbZQEITolIy/r1h0rbGbUqSqSzTd2dcAhW22+0AmWZZrm44VU+ygZ/FSYSZs8Fp3qynyS+Yg7OLvInZvduhRbQgrVhNK0KQATyJPDPKFjqzW4liZYelmhu3Yv+Sk0NIS22hKEJyCUigEWnkpTlN5pO7OiAUqvbpNpwSzVe1iUunQDD+8JPkbvBIPNOXkhV2X3abnZhe+SVNtpCqA0BUTQA8SNchCpXO/ieLnQprI9WXzLS6W0hCEhKUigSBQADgBFp5SUnJ3e5tgIKe25ziS5LtAgqSlS1dAogD1oqK57noeCQajKb8EZ2FMneTS+AS2nzJUf2ghuw45JZYLz+hcAiw88EABABUe1E7i1JOYH2a04hC8/OiqRXPRpm/wAM9JhalP8ANixrxuTSWayaG1u4gKOGgwnInvDTWHlfkY+HVFz9M2l4Cc9dG0pl1t6Ym2mltghJZRmArUVy+MJlk9WaEcZhaUXCnBtPqxmuxdr2QuKVMPvrcCcRdVUdmp7I4aniYaMbanFicV21kopJdBNvOx80thvPsTDbqfxBnl90iK2tJfnQ0sNL01CXg18/uY/v0jmn/wByDOH9PZy3RdJlpI4T8paSljoAkk+Oh9IFy8yzFxSqVNdofUldoN8Zlp32ZhC2k5Y5jApVAQK4BSmVda68tYacneyOfh+CpTj2k2m/8b295wXXtyyZTtqW6uYV3nnmlFZrx44R8eZiI5VqW4nD42srJJR6JqxaMrMJcQlaDVKgFA8wcxFqMOUXFtPdFSbOE47am3OReIH3nIqhueh4i8uCpx8vkXEItPOhAAQAEAGqYfShKlrISlIJJOgAzJgJScnZbnzlfa8Sp6aU7o2mqWxyQDkfE6mKb3dz2WCwqw9JR57stfZNdwy0rvXBR1+iiCKFKB3QevvecWQXM8/xXFKtVyx2iPcMZhzz02hptTjiglCElSieAGcDdhowc5KMd2fN17bdVOzK3lVAOSE/VQNB+56mKW7u57TCYZUKSgvaXRsxu4ZOVq4KOvHGsEUKRSiUeWZ8SYsirI8zxLFKvW7uy0/kcYYzzktW0US7S3XTRCBUn9hzJ0gbsPSpyqTUIrVnzXbtquTkyt5QOJxXZSKmg0Skc8qCKX1Pa0KMaFJQWy/Ll87PbvexSaEKFHV9tzoogdn8IoPWLIqyPKY/E9vWclstEM0McQQAEAFT7dx2ZY8ar/RMVVdje4HvP2Fi25LuuS6ksvbhwhNHSArDQgnI8xUecWSTa0MejKEaic43XQVE3NnF1KrYfIOuBOHXkQ7kPAQmV82d7x1BbUF7f9Exdu6nsrqnTNTL5UjCQ6vENUnF45U8CYaMLa3ObEYztoqORLXkiDvGgf7ZyH+7tnzwKz8YWXM6sO36DzfzKPhLHqi1LpJWJWQFR8laK0ZdUqB+JVEx5eZ5/FtOrU8YD3I2w4ufmZVQRgbbQtHM4q1rnmK9IsT7zRkzoxjQhVW7bTI+RtVczZ8w/gaQ83vkiiQQkt1p3gaxCd43Lp0lSxEYXbTt8SaujNqdkpdxXeU0knIDOlNAKDwENF3VzmxcFCvOK5MrfZsrBbE43rm8K/ddiuC1NriPewdN+XyLgEWnnjMABAAQAVhtovAUNolEGhc7bn3AaAeagfywk3yNvg2GzTdZ7LbzE7ZfdsTc1iXm0xhWoc1EnCnwqCT0EKldmlxPFOjStHeWn3L/AAItPJGTABU+2u3yN3KINARvHacRolPrU+kJN8je4Lhrt1pctEQOye7QmZgvOAFpmhofec1SPAanyiIq7OviuK7Knki9ZfIvWkWHljMAFN7abfK3UyiD2W6LcHNZFUg+CTX8Qiubu7Ho+DYa0XWe70X1NOxy7YedVNOCqGThQDxcpWv4QQfEjlBFXdxuMYrJBUo89/IuqkWHmggAIACACqNvHdlvFf6Jiqtt7ze4H60/YWTadnImGFMuglC0gKAJBIyOozixpNWZi06sqU88d0VleWwbOkiG21zRfWaJZZdqongDl2Rn4+MVyjFaG1hsRicR3pKOXq0TWzm6s1LrL8y6oYkkJYKyrCFFJqo1piyplz14Q0YtanPxDGUqiUKcfbawXj//ALH/AJdv/pqiJcyMP/4PN/Mo6FPVFrWerBLvjT2e1gRnola0J4eJiFon4M89U71SL/yp/FJsY7xWHPe2LmpNxhsLaS2ouVr2STWmEjlnFji73Rx4evh+xVOsm7O6sLz13pqVYc3tqMsNOKUojBUKK64qDU1zyELZpbnZHE0q01lottW59B3uC62ZFkNL3iEAoCsJTXCSO6cxDwayozMcpKvLMrN+0r+yR7PeNxJpRxblP/UTvB8coT9xr1fS8NT6JfDQuIRaedMwAEABAB833/tLfz76+CV7tPgjs/qDFL3PZcPpdnh4rrr7y3dktmhmz0Kp2nSXD4HIfACLILQ89xWrnxDXTQc4YzjBgA+Zr3WiZidmHSci4oJ+6k4U/wAoEUtntsHSVOjGPh/su/ZjZu5s5mo7TgLivxmo/lwiLIrQ8vxKr2mIl4ae7+RrhjhPDiqAk8BX0gC1z5dtqfL77rx/iLUryJy+FIpvzPdUKap04wXJH0NcWzRLyLCAKHAFK6qX2j+sWxVkePxtV1a8pE/EnKEABAAQAVHtZAetGSl+JoD0DiwK+gMVz1dj0HCn2eHqVPzRD3fd9xMqpLLyGHXFJQhxZIAJOYrQ0JAIrDyehk4OMXVTnFyS1shJsG6VqSRUtn2JxazVS14lKzz7xAOcV5JLWNjUr4zCV9JZklyWw5XZctIuLTPIYCAkFCmq5qroaq0A6Q8c37jNxMcNlTot38RSvM7SVtlz6zzbQ4d0Min8xipvSR34aPpaEfBv5/Yiv7gj6qfzK/yh7HR/UX1ZJz8qQ5bMuMiUImUU1xJo4P5gIV/uXtKKclloVPOL+X1JC+ava02WkrUmWmVgO4TQqK0JUgZcD2x/SGlraxVg/Qus0u9Hb43+hD2dYUlLWm+1NqQWG2kqlxMLGEBRFR2jQ0USKeJiEkpNM6KmIr1cLGVJat2dkWLYdtS0xiTLOIWG6VCBQCtaUy6RYmnsY1ehVpWdVWv1K02pNmWtOVmxWhwqPi0oVH5Sn1hJaO5t8Mfa4adLz+Jb7TgUkKGYIqPA5xYefas7M9wEBAB5WqgJgA+UXHColR1JJ9c4oTurnvkrKx9MXOSBISgH/h2vihJi6KsjxOL/APkT838yYiTnOe0VlLThGoQojyBgY8FeSPlZSq5nUxRyPeJW0PqayUAMNAZANpp+URctjwdVtzbfVnXEiEXelwpkppQ1Sw6R4hCjEPYvwyzVoJ9V8z5jbTUgaVIHrFNtLHt2fVyE0oBoIvPA8z1AAQAEAGDABUkgfbLxLWM0M1I4gBtKW/QrJPnFS1megqeg4clzf1d/kWPeSzmX5dxMwkKbCSo8CMIJqDwI5xZJJrUxcPUnTqJ03qV5dS3puRlmXJhK3pFzurFVLYFSBi5ooK8hw4CK4yaWuxr4rD0cRVlGm0prlyl5FnyU8262HG1pWhQqFA5U8YtumYk4ShLLJWZVU+d5ZzKaGs9Plw88JWaeIwJR6RT+3zZuw7uJk/8ACFvh9y1fZBFtjCzsSrwthm2ZV09yZZXLr8RUj1JQPKElpJPqadB58FOPOLUl+e882VYaZyQ9jcWptUpMKbCkd4FtRwkV5pIp5QRV1boRVruhX7WKvmV9fHf4nVKbMZFJxOJceVqS44rM9QkivnWJ7NCy4riLWi1FeCQ02bZDEuCGGm2wdcCQK+NNYZKxw1K1So7zbfmKu1yxt/IqcA7bB3g+7orypn5RE9jv4VX7Kulylp9jdsstn2iQbClVWz8mrwHdP5aDxBgi7oTidDssQ7bPX7/EcYYzwgA8rFQRzgA+UMNMuWXpFCVlY9+fR+z2bDlnSxBrhbCD4o7H7RbH1UeLx8MuImvG/vGKGOQ5rTTVlwDihX6GIY9P115nytSKeR7w+m7ozu+kpdz6zaa+IGE/EGLo7HiMVT7OtKPiS8Sc5E3tSTIzYGZMu6B+RUQ9jown9+H/ALL5nzGYpauj259TWRNb1lpz66Eq9QDFyd1c8HVhkm49GdkSIEABABE3qtYSso88dUoOHqs5JH5qRDdkX4aj21WMOrEzYvZZDLs0vNTyiAeJSkmp8119ISntc0uM1U5qkto/nyJS9NmWnNLW006wzKqGE1FVqBHa900BJPEHKJkpN25FGFrYWlFTmm5L3fM5ZTZvVCUTE7MOISkJwJOBGECgFM8gIOz8R58U7zlTpxT3vuyStuXbs6zHUS6SAElKBUklbpwjM5kkqgdox0KKMpYnFRlPzfkiEMl/tOz5NOaJNguL+9QpHnUIPnC27yXQ6s//ABatZ7zdvz4ljxaY4n7UpJSpPfNj5SWWl5P4SK+gNfKEntc0OGTSrZHtJNGqwp9InkupPydoMJdTX/FaACh44VD06REXrfqNXpvscr3pu3sY6iLDNMwAa32gtJSoVSoEEHiDkR6QEptO6Kbu88bItZcu4SGHaJBOlFGra/I1ST48oqXddj0eIj+twiqR9ZfjLnrFp5szAAQAfLtvye5mX2qUCHVgeAJp8KRSe5w889KMuqRa+xC08Uu8wTm0sKT91df+4H1EPB8jA41Sy1Iz66e4suHMU8uIqCDoRT1gBOx8sWiwW3XEHIoWpP5VEftFKPeUpZoRfgi59i9pbySU0dWVkD7q+2PiVQ8NrHmuM0stfP1Xy0LChzIOe0GcbS0fWQpPqCIBoPLJM+V3GyklKhQgkEciMjFKPeJ3V0X1sitLfWelJ7zKlNnwyUn4KA8osg9DynFqWTEN9dR2hjMCADBgAqbadaK5ybZs5g17Q3lPrnn0Qmqj49Irnq7G9wymqFKWJn7PzxLQsuRSwy2yjutpCR5RYlYxKtR1Jub3Z1QCBAAq3jo/Oykt7rZM07yAR2UV8VKr5dIR6tI7sP6OjOp17q9u/wACN2dK9pfnJ86Oubtqv+GgDMdDl5gxENW2XcQXZQp0FyV35sfIsMs1zDIWlSVCqVAgjocoCVJxd0VRZjDiGn5QAmYs572iX1qtsEqwjj2k1BH2wIp8OhvVJRlKFX9tRZX4MtCzJ9D7TbrZqhaQoef7jSLU7q5h1IOnNwlujriRAgAStp91fbJfG2KvtVKQBmtPFHjxHUdYWcbo0uG4zsKlpeq/y5z7K72+1M7h1Xy7Qpmc1oFKK8RofI8YiEr6D8UwXYzzxXdfwfQfRDmUEAFF7Y7JLU5vgOw8kGv209kjxphPn0iuW56jg9ZTo5OcTzsamCmfwjRbSgR4UIgjuTxmKeHv0aL1EWHlgMAFA7V7HLE+tYFEP/KDLLFor45+cVS0Z6zhVftMOo846fYkdiMwoTrqB3VMEkdUqRQ+ilesTF62KeNRToxl0Zd0WHmTBgA+dtpFjGWn3RSiHDvEHgQrM+iqj0ip6Ox7DhtftcPHqtGNOwyaUHphv3ShKvMEj9DEw3OHjcFlhLmXDFh50IAFu/F6USMuV5F1WTSK6nmfsjU+nGFk7I7MFhHiamXlzYubJ7tqSFzz9S6/UoqMwlRKivxWTXw8YiC5s7OK4lNqhT9WP58CxxDmOEAGuYdCElSiAlIJJPADMn0gJSbdkVfadqKTJzE2Arf2i4GpdPvBodhNPFNVeKxziq+jfNm3Sop1o0n6tNXfnv8AnkWBdqyhKyzTAp2EgEjirUnzNYsSsrGTiKzrVJVHzJSJKTBgAQ7/ADKpV9i0mxk2d3MAe80ogfDMeaeUVz0eY1MC1WhLDS56rzOu7MwJeZVKgj2d8GYlFDSiqKW30oTiHQmJjo7FeJi6lNVP3R7svoxyhzPCADFIAKn2h3YclXhaMlVOE4nEpFcJ0K6cUn3h+2lclbVG9w/FxrQ/TVvZ9vPoOtyb2Nz7OJPZdSAHEcjzHNJ4GHTuZmMwc8NOz25MZIk5CIvNd5mdZ3TwNK1SoapPMeVRENXL8PiJ0J54ETdG4cvIuKcQpbiyMIUunZHEAAccvSIUbHRi+IVMSlGVkvAbRDHAEAEHeq7DM80G3agpNULTqknI05g8vCIaudOFxU8PPNA4roXIYkFLW2VrWsYcS6VCcjQAcyAfIRCjYsxePqYlJSskug0wxxBAAvXuumzPoSl3ElSDVK00qK6jMZg8ohxTOrC4yphpNw58meboXQZkAvdlS1L7y160GgoMqDOBRSGxeNqYlrNZW5IY4k4yKvHbzUmyp145DupGq1fVA5/pEN2LsPh5155If6KzuxZL1sTXts2KS6DRCM6KpohP2Qe8eJy8K0szuzbxNaGBpdhS9Z7v6lvoTTIZCLTzx6gADAAqXwfU+tuz2yQXu08oe4wkjF5r7o84SWvdR3YSKgnXl+3bxfL3EPZDYnrSLoHzSRG7ZHBTuQJHQZ+ieZiFrK/Q6Kz/AE+Gyv156vy/PqWHFhkhAAQAaJ6VS62ttYxIWkpUOYIoYNxoTcJKUd0VjISK0ldlOLKHmVb6QePECpArx1II5VHARTb9vuNqpUi7YqKvGWk0Pl2La9qaxFOB1BwPN8UOClRnw4g8jFsZXRlYmh2U7bp6p9UTMSUGKwAQcleaVeS/RxOFlSkOYiNEgEkDinMivGhiFJM6J4WrTcbrezX51K6t+6qmSi0rKUS2RvMCQapBzqlJzKDxQcxn5VtfuRtYfGKonhsVvtf85jXcnaA1OANu0amPqnurpxST/wApz8aQ8Z3M/GcNnQ70dY/IdqwxmmYACABJuww43aU424+498m0qqzoVFWiR2UgZaCEj6zNHFSjPDU5KKWrWnsFq8KVtmddmEzXtKVqVKuNle7Q0AMJqDhAHvVhJaXb3O3DuMlTjTccrSUk7Xvz/iwy3js3eNpmHETM0cCAlhpeAIJSSXMlAkk8cyK5CHkub1OLDVcsuzi1HxavfXY57Mk5eYs1iYnHC9umlErDjichqDQiqhQCpzqIhaxux6k6lLEyp0Va72svyxJbNbNLUpjUFJL6y6EEk4EK7ic8+5h1iYLS5VxCqp1cq/arefX4jZDnAYrAAt3vvlLyKe2rG6QcLQ1PU/VHU+VYVySOzCYGpiHpouoh2Nd2Zth4Tc8VIlx3EDLEmvdSNUp5q1PDoqTlqzVrYqlgqfZUNZc/z6Fo2RNMKSUS6kFLRwEI0TQVpl0pFiMKpCad53u9deZIQFYQAR9u2s3KsLec0ToBqpRySkDiSaCIbsrltGjKrNQiV/aLzzDRRraVpKzAP0LegSCO6EJJFeeI8Irba82a1ONOpPN/4qfxf8j1dmxEScs2wjRIzP1lHMn1+FBFkVZWMrEV5V6jm+ZLRJSEABAAQALF+buGabStlWCZZONlY1qM8JPI5edOsLKN0dmCxSoztJXi9Ghbsy1lufPmGyJhr5OelQCC4BljCfrpzIyqaFPCFTfrI7atBQ9BN916xl08PJ/yWBZdoNzDSXWlBSFioI/Q8iNCOBiy9zJqU5U5OE1qgtN5tDS1OqCG8JxKJpQEU14GC9gpxlKSUFdlJvhqYwbxtyVkGgtLLrcuSV51BWrPLQngSDoTlRp00PSxz0r5WpVHa6ctvJfliz9ntuJm5XsoCN0d12U4UqCQKKSn3QU07PDSLYO6MTH4d0aur318faRd8tm7M0S6wQw/qaDsLPUDun7Q9DA4J7F+E4pUo9yesfkK8jfC0LMUGZ5pTrYNApRzpp2XaEL8Dn1HBFJx0Z3TwOGxaz0Wk/zdciw7AvpJzdA26kLP8NZwq8ge95Vh1JMyK+Br0fWjp1WwwYoY5COl7HQiZdmQpWN1CEKGVAEVpTKtc+cRbW5bKs3TVPkrv3kTP3KbdWs7+ZS04rG4ylyjajWpqKVAVxAIiHC50U8dKCXdjdbO2qOifuqlbhcaffl1KSEK3KwAoJFE1CgRUDKooYMvMSninGOWUVJeK+1jLl02DKIlBiSylSSQD36KxkKJGYUrMwZVaxCxdTtXVfrP4eROpFMhDHNcjLZvHLSoq+8hHJNaqPgkZmIbSL6OGq1XaEWyvLT2hTU4ssWYwvPLeEVV407qB1J9IRzb2Nenw2lQXaYmS8vzckrqbM0oXv55e/eJxYTUpB5qJzcNeeXjEqHNlOK4q5Ls6Kyx/Pcdu0G3MDTks0UFZbIcT2kqQlQ7K0kZKSDQGmlcyADBOXJFOAw+aaqSva+nO/h+bilYVuTEtNOqaZdfWVKbelyMJSUqo2cSQpKlEFXZSmgSnkKwqbT0NGth6VWnFSkordPe/XTRr28y4JN4rQlSkFBUkEoVSqSRWhplUaRajz0kk2k7mZiYS2lS1qCUpFVKJoABxJgIjFydluIM5ayHK2jNBSZVkn2RlVQXl8HSk6k54a6Cpiu/N7GrCi4/8el6z9Z9PC/z9x33HsVxS12hNg+0PjsII+hb4JFdDSlf86xMF+5lWNrxUVh6Xqx59X1HMQ5nGYACAAgAIAMUgASr3WE626J+RHy6BR1vg8jiKcVU/TmBCSTvdGlhMRCUewreq9n0ZwWVamEGdkUlcss1m5Ud9pepWhPPWqRQGlR0VO3ejsW1aTb7GtpJerLk10f0JSfshNputOqeQ5IpGJLaCflHMwSs8hpTxhms/kc8K7wkZRUbT6vkvAbkspCcIACaUpTKnKnKHOG7vc1SMi2ynA0hLaak0SKCpNSYhJLYac5Td5O7PMxPISvBUFZSVpRUVUE0BIqQNSBmeMTchQk1m5dRaevVLusKU/Lubg0xKUltxFCrBU4Vk0rXOnAwuZWudqwlSE7Qms3tT+REWzsrlXu3LrUwVZinbQa51AJqB4GkQ4LkdFHjFam7VFf4MhhYFuSX0D2+QDkEqC8vuuDLy9YW0lsdTxPD6/rxs/K3yPZ2gWoxUTEnWnHdrSMuOIVB8oM8luR/TsJU/t1Pin9gb2zGvblR1o5nXzTA6qQS4H0n8D09tm+rK+NXP8kwdqiFwPrP4Hk7SLRe/wB3ktdDgWsctRQROdvYn+mYan/cqfJHlVm29OVDjm4SeBUGx6NgqPnEWmw7Xh1D1Vd+/wCehKWRsmZScc06t9RzIBKUnxNcR9RE9n1KKvGZtWpLL+e4f7Os5phGBltDaeSRT+pixaGTUqzqO83dnXAIKl/FSiUtKmm1LVjKWsANSspPyZUNEr0ocvSEnl5ndgVWk5Kk/Py6+wVbTsiYkGmN04lTiFBxLYKiqYdCFb5bhyohLdQADoM8yITK4pWO6nWp4mUsy0el+UVfupeLe443RtPHJCZdfK0qBcKlpSgNgd5PZ90EGlST1iyL0uZ2KpWrdlCNraaXd/EhbSnUTqC/MEtWa0cQCslTKhoSNd3rROqjSFvm8jpp03QeSCvUf/5/n5Gu79nuWk8idmUFEu2fmrB0IGjihx4U8OWolm7zGr1I4SDoU3eT9Z/RFgiLDJMwAEABAAQAEABABgwAJV5LtPNPGes8hL2rrPuvjXTLta+PQ6o42d0aWHxMJw7DEeryfOP8EXYc9jK37PAQ9X51ILOEFQyKkV7q+uh40MRfmvcXV6eVKniPV/bNfJ+A52Bb7M0klslK05ONrGFaDyUk/rpDqSexnV8POi+9tya2ZKOKoCeUSUblPTC3ZpucmHpVZbmUVbcxtVbaaUMIwLWFAEgknnQ0NYpte/iehioUZU6cZq8d1Z6t+KXwOKVDhkEVRulOpTJMADvpcWHHHTxPIcBU0rWIauvgWyyrEOzva834WVkvzwLrlGQhCUDRKQkeAFIvPNSeZthNzSGkKW4oJQkVUo5AAcYCYxcmoxWrPEhNB1tLiQoBYCgFChocxUcMuEATjlk4vkbi2OQ9IBbswUJHAekAXYvWZe5D04ZVDToIRjK1pwimVOye0K14gHpC5tbHZUwcqdHtZSW9rLX+BlrDHGctppbLTgdIS2UkKJNAEkUOfhAPTzKScdysLhT78yyxKof9naaxAuJpvH6KNEt4hQBIKa5E5jKKYXslfY28fSp0pyqOOZu2nJeduuti10RcYJF3lsNudYUw4SEqIIIpUEGoIrESV1Yvw+IlQqKcSPvPLSSPnE3mcG6AJUSsVPYCB3ionMAZ5VyERLKtWW4adeXo6Xn5eN+QuWgUBlD08kSsm2asSSaYnSM07xI1OhwaD3jrC+ex2U82dwovNN7y6dbff3G+zbEetJxEzPI3cug1YleY0Cljryy9NRLNrIWpXhhIunRd5PeX0X58SwEpp4RYZJ6gAIACAAgAIACAAgAIAMEQAK157nImFB9hZl5pPdeRlWnBYHeGmeviMoWUbnbhsbKksk1mh0f0FOZn6uhFopMjOJyanWskLpzOikniDln7sJfXXRnfGn3M2H78OcHuhnavI9LUE83ibIGGbZBU2oc1pAq3wNcwc+UNma3OJ4WFXWi9f8XuvLqdc7d2TniH6ldUBAW06R2MzSqTShqcolxUtSuGJr4fuba3s1zF2xbuTBtJIexKlJJJ9nKhkcXdz94pBpX7KeMKo6+R2VsTS/TNw9ee/s/PiWLFhkCPaajacwphuhlZZVXSScL7w0aqPcTqrXPhpFb77sadO2Fp55evLbql18+gy2Na6HgU03bqMnGj3kHTTik0yUMiIdM4qtFw13T2fJ/nQkxElIi7ZHiiz6pUpJ3yKFJI4K5HTj4gRXVvl0NThEU8RZrkyHs21T/aapeSLKQ6lBU85icUrACVhKlKOM94a0GE8oOdkdFSiv0vaVr6X0VklfbyLLlZpKytINShWFXjQK/QiLDFcGkm+ZptWymZhIS+2lxKVYgFaVAIrTjqdYhpPcanVnTd4OwoXPsJqYlXy638m7NOvMlIKClJwoStBFCmoTWo1B5QkY3WpoYvETp1Y5XqopPn4tPqStmWZNSyyXp4LlkA0DiBjw0990q9363HpEpNc9CirVpVVaFPvvpt7EeH70rfJbs9vfmtFPqqllHXFT5Q9E+sGe/qkrCRprNiHbw/c/ZyFl60G2X6N4rTtI5BX8NmuRCQKpbAz0z5kQr0fVnbGlOcO96On8X9ydsC5y1O+1WgsPzFQUJ/hs8aJToSDTPpzzhlDnI5a+NSh2WHWWPxfmOYEOZxmAAgAIACAAgAIACAAgAIACADFIAOW07NafbLbzaXEHUKH6cQeogeu49OpOnLNB2YlO3XnJElVnu71nPFKvGopyQf6ecV5HH1TSWLoYjTEK0v8l9SFatOWDpFXrHmzmoUq0s8yg9gio1oK8zC3XkzpdKq4cqsPivqNjNtTrIxOsIm2+DsooEkdW1HXwUYe8ufwOB0KE3aEsr6S+6+x0sXuknwpovbpRBSpDtWlio0zoQeoMSpxegksHXp2lluuq1RL2PIMstJbYSlLYrTCa1rqa1JUSeJMSkkrI56tSdSTlPci703b9pwONOGXmG+48BU04pIqMSTyiJRuXYbFdleMleL5Hfd9mYQ1hmnEOuA99CcNR1GlfCJV7aldeVKU70k0ujI2/t3FT8sGULDZDiV1IJGQUKZeNfKInHMrF2BxKw9XO1fSxqvBc5D5YWy4Zd2XoG1oSMk/Vw6U19TzglG5NDGyp5lJZlLdMmbGs4SzWDGVmpWtxWqlKJUpR4DPhoIlKxz1qrqTvbwS+RxWle6TZyW+gq+ojtqPTCmpiJTityyng69TVR06vRfE4Dbc28n5rKbpI/izR3YAHENpqqnjTyiM0nsveW/p6MH6Wd30jr8RWtW0pULAm5h205ivZYaFGgrlgTkeGuI9DCNq+urO+lSrNXpRVOPV7+9ki1ZFoz1A+oSEpSgYapjI5EgZDz8uMNaT8Cl1sNh9Yd+fV7fn5ccLBu/LyaMEu2EDidSo8yo5n9IdRS0RnV8RUryzVHclYkpCAAgAIACAAgAIACAAgAIACAAgAIACAAgA5LRs1p9OB5tDieSgD/SB6j06k6bvB2FBzZ0lolcjMvyijnhCsSPNJz9SYTIlsaC4m5rLWgpL4nNPS9qoGF6WlLQb04JXTn2qDPoCYh514lkJYN6wlKD+HwIUuSjaiXJCeklHVTClgClPqmnDlCqy5NHRatJd2pCfnb6m+VvHKaItibbpweaCuHE7ofr6xCkl+5+3/QssLW50IvydvqSMveAEZW0wRX32UA/EiGzeJTLDNPWg/ez09b+R/21L/haQT5AEmJzeJCw2v8AYfvZHzF45X37amV1p2Wmgn47o0PnCOS/yLo4WryoR9r/AJOQTUi5TDLWjPmuRdKyknwqE8OUHdfJssyYiN7zhDyt/sl5AWl3ZSz5WRR9Zwgq9E518UwyzclY55/pd6tSU34fn1Oz+4TsxnaE68+P8NHYRzzHH4HrE5L7sr/qEaf9iml4vVjTY9hS8sMLDSG8qEgZnxVqfOHSS2OCrXqVXeo7kkIkqCAAgAIACAAgAIACAAgAIACAAgAIACAAgAIACAAgAIAPKoAMOaGAFuI98vo1feTFcjTwm6/ORSts/TufeMQenof20cRiC0ui6Gq/FP7w6PM4vZFhyvdhzHl6xugIMwAEABAAQAEABAAQAEABAAQAEAH/2Q==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12" descr="data:image/jpeg;base64,/9j/4AAQSkZJRgABAQAAAQABAAD/2wCEAAkGBxQTEhUUExQVFRUXGBwZGBgYGBwcHxobGh0YFyEcHxoeHCgiGhwlHB0WITEhJykrLi4uHiAzODMsNyguLisBCgoKDg0OGxAQGywmICQ0LCw0LywsLCwtLDQ0LCwsLCwsLCwsLCwsLCwsLCw0LCwsLCw0LCwsLCwsLCwsLCwsLP/AABEIAOEA4QMBEQACEQEDEQH/xAAcAAACAgMBAQAAAAAAAAAAAAAABgUHAQMEAgj/xABMEAABAgMFBQUDCgMFBgYDAAABAgMABBEFBhIhMQcTQVFhIjJxgZEUQqEjJDNSYnKCkrHBQ6LxFRZT0fAlNGOys8JUdIOT0uEXREX/xAAaAQACAwEBAAAAAAAAAAAAAAAAAgEDBQQG/8QAOhEAAgECBAMECQMEAgIDAAAAAAECAxEEEiExBUFREyJhcSMygZGhscHR8BRC4RUzUvEkYkNyNFOi/9oADAMBAAIRAxEAPwC8YACAAgAIACAAgAIACADw66lIJUQANSTQesBKV3ZCnae0STbVgbUqZc4IZSVV/Fp6EwnaLY7qfDa8leSyrq9Dhdt21n82JNuWb/xJledPuggg+RERmk9kXLD4OHrzcn0iRE9Nugn2u2m2zxbl0hRGvBIxfCI15svhCDXoqDfjJnMLNlF5l+2JilTklYTn95AIhbLm2P2tWO0acfd9Gev7syhIpZdoOEipUpeEk9arArE28GH6ut/90F7P4D+7EoCAqyZ8dQ5i/RyC3g/z2kfq63KtD3fweDZUojPHbMuaEVoojLnRBJ/SIaXiT21Z6Wpv88WdEpM5hMtbhqNETKKHjkcYBMMv/b3izhp6TD+2L+1yYbtS2GsyxLzrf1mVhKvic/AJMTea8Tn7HBT0zSg/HVHVKbRpbGETKXZVZ4OoNPzDh10ie0XMrlwyrbNTakvBjdKzaHEhTa0rScwUkEeohzgnCUHaSsbawCmYACAAgAIACAAgAIACAAgAIACAAgAIACADW++lCSpaglIzJJoAOpOkBKTk7LUSp2/anllmzWFTKxkp01DSOpPH4dKxW58omlDh6hHPiJZV05sXp6SStyloTbs69r7HKAkJOtCE6cMzh8TCvxd/I66dRxj/AMeCgv8AKX59xhsyyJulGGJazUHiEh10jmSKJr4k06wyT8jkq1qN71JSqP3L6nSu68oFoTNvuTDrhOBL7x7Z1IS0CE0HICJyrmV/qqzTdKKil0X1Nb94rOknVy7bNHUd5DMvnmArUJzyIziLxjokMsNiq8FUlLR83Ik7IvEp9t5ZlX2A2mqd8nAV0BJoOGnxhlK/IorYZU5Ripp36a2IGzL4z8wx7Q1Z6FN50+XzNNaDB4wqnNq6Xx/g6qmCw9OfZzqO/l/JNWTfBl2Q9tWC0hNcaTmQUmlAfeqaU8YZTurnPVwU4V+xWr5EeL9LCA85Z80iXpXedk0SfeKAagUzhc75plv9Pi5ZI1IuXQYsEtNMhwoadaWnECtKVAjWtCIfRo471aU8qbT23INi60i8kOybimQa0clXikdcknDrwpCqMd0dTxleDy1VfwkrmqdsidSgpX7PaLX1HkBtfgFAFJPWggal5jQrUG7xvTfg7r3aMWW7Mlw782efsmaJ+idru1nkCThWCdKE8MjCWXLRna6tTL6SKqx6rdfVE21e+ak1BFpMHBoJpnNB5Yhw+B6cYfM1uczwVKus2Hlr/i9x1s+0Gn0BxlaXEHRSTUeHQ9IdNPYzalOdOWWas/E6oBAgAIACAAgAIACAAgAIACAAgAIAIC9V6mZJIx1W4qgbaRmpZOWnAV4/rESkkdWFwlTEPu6Jbt7ISbWYcewvWu4UIUfkZBmpWvkCBmVV/qmK3r63uNKk4w7mFV3zm9kT8hYkw+kJXSRlRTDLs03ix/xHAOzlwSa5mpiVFvfQ5J4ilTd135f5PZeS+5MXf9jaW5KyoQlTIGNKRmK81HNR55mHVtkc9ft5pVKmz2IpF5npeeMvOhIbdPzd1Ion7qqnvaDx6GFzNSsy94WFWh2lHdbp7+aNFuIx23JDXAy4qnKuIV/SIfroei8uBqPq0iLt1T8vbmOWbQtcxL4QFqwpypU16BCIG2paF9FU6uBtUbSi+X54sarNbnih/wBtMvhKCEJZxZZKrUqGfD0hlm5nBUeHzR7HN43sIlyLAmn7OxNTrjKauBLaUilamtVa5n0rCRi2tGauNxNGnibSpp7akhdZyUXYyGJk7pLjimVa/S4ioGudDkDnllBFrLZlOKVZY11KerSv7DumHZ6zmjvg3OyaBQkdl1KO7QpphUAKc+sTeUVrqiqMcPiprJeE37myRvVaLTNkOOMAIbWyA0EjDQOigoBpkquUTJ93QpwtKU8Woz1aevsO27dhhFmtSxJTVqiig0IK6qUQedSYmMbKxXicQ5Yl1fHn4bChKWhaMvOuyks57ahlAUoPUChX3QvUnMa9coW8k7I0J08NUoKrUWRt20+dug3sTrc1LkzstuU48BQ/hoTkKpPInIHL94bdaoz5QlRqWoyvzujhfsCYlh8zXvmaHFKTBxJp/wANwgqSehqM4jK1sWRxFKq/TK0v8o/VfYW5SzRvFOWUtUpNINXZJ7IK59k1FCNCMuRTwVf9d+h2yq91RxSzRe0l+fniNd175ImFFh5Jl5pGSml5VPNB94f6zGcNGd9HucOJwUqSzweaD5r6jVDnCEABAAQAEABAAQAEABAAQAKV7b1FpaZWURvpxzRPBsH31nhzp0zpxSUraLc78LhFNdrVdoL4+CF6yrPLLyks0m7TVm8+v6OXrTjTWlKJGZ6DKF2emrOurUVSCzdyktkt5fnUb7DsFphZWpe+mlCq3VkFZHJI9xGtAIeMUvMzq2IlUVkrRWyW3t6si7x26/JTrS3TWSdG7JA+iXXvE6kH9K8ohtxeuxfh8PCvRlGPrrXzRH3zHsU4xaaB8mujMxTikgUV1yA/KmIn3XmLsG/1FGWGlutYjXeGxGZ6XLTmaVCqFjVJ1Ckn/VRDySascGHrzw9RTjyEq5chOJtRXtWJW4YLSHKGi04hhOLiSM+fOFje+pp4ypQeF9F+53t0GG9l2npiYl5iXeS0tnEMSk4u9Thx46xMk3sceFxUKdOdOcbqXsNlmXcmEuBb8+89QKBbCUpQcSSnMAVNK1HUCIUXfcipiabjaFNLx1bJO7lhtybAYaKygEkFZBNVGuoAHwhkrFGIryrzzytc4E3Lldy8wUqU284XFBSqkKPFJ92kRkVrFrx1XPGadnFW9hGO3AK0blyem3GKgltSkmoFCAV4a6genCF7N82y9cRyvPGnFS6nRfK7jj7cowwlIZbdQXBipRtFEgAcaCvHgImUb2QmDxMacp1J+s07ebGK055LDK3V5JbSVHyGn7Q+25x04OpNQW7FTZVILDDk099LNLLhP2OA8K4j4EQlNO13zNDidSPaKlDaCsSe0iXx2bMilaN4vyEKPwBgqeqyjh8suJh5kYjaBKNS7AxF15TaKNNAqVXCMjwSehNekGdJFz4bWnUlpaKb1exLz1ktT7SHFocZcAqhfcdaPQ5+mhiXFSRzQrTw83FNNc1umLFtSYcUiXtHsOg0lZ5vLEoGoCvqLrTI0B4EGEfSXvO+hUy3qYfVfug/p1/LnfYN5Xpd5MlaNA4cmnx3HRlSp4K/14spNaMprYWFSn22H25rmv4HisOZpmAAgAIACAAgAIACABTvjeZbRTKyiQ5OO91OobTxWrkNdfHhmkpW0W53YTDRmnVqu0F8fBEFZVmlCnJSUcxTCs56eOZQT7iea+9lXs0qc4VLkt+p1VaqlarVXdXqw6+L8PmMFpIVZ0l8zYD2AhSwVHEoZlayaErV/nXhSH9VaHHTaxVb00rX26eC8BAvdLsvKatRhxzcLIRMbtVFsq0rXPDqns+H1orlrqjXwkp008LNLMtVfZkxaFiWiZYoS83aMs4iqQvsuUIqlSV1zUMiCSdIa0rdTnhXwqq5nF05J8tv9HbcmXfmZB6SnmXUYBu0rcSQSDmKV1KDSh0pTOJjqrMqxsqdHERrUWnfXT85jdd+zzKyzbTju8LaaFZGHLhlU0AGWvCGSsrGfXqKrVc4q1+W5BW5tIkpeoC9+scGqKH564fjEOaOqhwvEVdbWXj9hSd2lT8yaScplXVKVunzIAAhc7exoLhWGpf3p/Gxn+y7wTHfdUyOW8Sj/p5wWkHbcNpbRv7L/M8//jq015rne11edUfWIyMP6nhFoqfwRkbN7STmmdzGlHXQfWDIw/qmFe9P4IE2FbzGaJhTnTehfwcETaSJ/UcOqetG3st8j1/fu1JT/e5TEkaqKFI/nTVMRmkiP6fg639qdvb9BgsjaXIzIwPDclWRS6AUH8WlPECGU1zOOrwrEUnmhr5aP3DrJFvAndYC3QYcFMNOFKZUhzNnmUnm38RU2kTLy22pNhCsU0rApyhwoRliqeZFcuQVCTvt1O/h0acZOtN+rrbq+RM3euxLyiAGm0hVKKcIBWrxVrrw0hlFLY5sRiqtd3m3bpyJkiJOc5p+SbebU26kLQoUKSKj/wCj1gauNCcqcs0XZoRrUkQ2BJT9XZRw0l5k99peiULVwVqAviMjrlU9NHsalKo5emoaTW8eTXVfY6rr209LP/2fPKqv/wDXfNQHkjgde0PGvDkSydnZiYmhCrD9RR25roPAMOZhmAAgAIACAAgAgL5XkTIsbymNxRwNIGZUs6aZ0HH04xEpKKudWEwrxFTLslq30QoWbZzzJ3SV47TmhjfeOfs7WVeleAHE9AIrV1pzZoVKtOp32rUoaJf5MaJ+znZSRUiz0p3qe128ys6qJ+stWevOHtZaHDCpCtXTrvR9OXT2I6LqXkbnmcaeytOTjau8hWmY5Hgf3iYyuJisLLDzs9uTFO17HRKWgyhmns88VNvy/A5ZrSOAFa9KcjkjVpLxO+lXlWw8pT9aFmpfQaLl2I7JtLZcdDjYWSzkapbJJAJOp6cM4aKaVjixleFeamlZ8/FnJe+/cvI9n6V7g2kjLqs+6Pj0glKxZhOH1cRrsuv2EJuWtS2TiUrdSxOVapRTokCrh6nLqITWRquWDwGiV5fH+B0sDZnJy9FOJ36xxc7vkjT1rDKCM2vxWvU2eVeH3HJllKRRKQkcgKD0EOZzbbuzZSAgxSAApAAUgAwpAIoQCORgAVreuBJTNSWt2s++32T5juq8xXrCuKZ3UOI16Wid10YjTN2bTsolyTdLzINSlIrl9po1r4pz8ISzjsakMVhMZ3aqtL85/carn7RmJspadG5eOgJGBZ+yrn0NOlYeMr7nBi+F1KHejrH4rzHkQxmCvfu3HZdptuXFZiYWG2yRUJJ1V5QsnbY7cDQhUk5VPVirv7EUi48yE7wWjMe00rWtW8WtMB1TX+nCFyO2+pf+vpN5eyjl+PvJW68+LRk1Jmm0lQKmXkcCpORI5VyPQw0XmWpz4mn+mrXpvTRogZ2yCsf2bNLJV35GaPe7PuKP1xTzTnqIX/qzrhWt/wAmktNpR5efl9SauNeJbwXLTPZm5c4XARTGNAscwcvUHjEwfJ7nPjsNGDVWn6ktvDwG2HOAIACAAgA1vupQkqUQEpBJJ0AGZPpASk27Iq6XtIPurtV5JU2g7mRZ/wARw5Agcya/H6sVXv3jblS7OCwsN33pvohnstxqzkJVOOpExNLxOLNaFdO7X3UJFEjh6wytFa7s4qiniZNUl3YrReH3Y1hYIBBqDmCIc4BSt2561TIm5J0S8xo4SKpcHVPOoHjSEcdbo76GNSp9jWWaPLqvI6Lv3WLTypqZdMxMqGELIoltOfZQngMz6+MTGNtWJXxeeCpU1lj8/MV78bQFFfskh23VEoU4kVz0wt81V97QcOYVz5I78Fw1Ze2r6Le33+xuuTs0S3R+dG8ePa3ZIKUk51UffV508dYlQ6i43ispXp0dI9efs6I2bXbxPyqGG2FbveYiVJ1ojDQDkM/hBO5HCcLTrSlKava3xFfZ5fSbVOtNOuKeQ6cJCsynInEDlSnHpCptM7uIYCiqLnBWaLtEWnmQMAFZbX7yzEuphphZbCkqWpSdTQgAV4DUwk29kbXCMLTq5pTV7ETswvbNOzqWXnVOoWlWSvdKRiqDTpSnWIi3c6OJ4KjCjngrNFyRYedCACp9rV65liYQww4WkhAWSnVRUVCleQppFcm76G9wrB0qlN1Jq/I8bKb2TT00ph5wupKCsFWqSnDoeRrpBFu5PFcHSp0lUgrPYZL67PWZwFxujT+ZqBRKz9sf9wz8YaULnFguJVKFoy1j8vIXLrX1eknfY7TqkJFEuGpKeVSK40EaK4ceiqWXRnZisBTrw7bDe785jffWznHUsTEsA45LuB1KK5OJ4gHnTSJkua5Gdg6sISlTqaKStfoRs5tAUpGBiTmTMqBAQtshKVdTxA8vKI7TkkXw4ck805xy9b7nHZlqosmWDLlX555SnFMt5nGs6EjIAZdTnQUgTyrxLKlGWMqZ46U46XfgTrDrVrSVc0LB4d5l5GfEVyPqDE6TWhyyU8HX6r4NMWLWcdWkTrYwT8gcE02NHEc+qFJBUOhVxAorvvzR3UVCL7CX9uprF9H9+pYtiWo3MsNvNmqVio6HQg9QajyixO6uY9alKlNwlujuiSsIACABG2jTq3SxZzJO8mVfKEHuNAipPQ5+SSOMJN/tRp8PhGKliJ7R28WYsaXbW8XeymTkElpmpyLiQN46eHZzSPMxC1fggrSkoZVrOpq/LkjNt3ysl1stvOIdQeGBSvMGmR6iJcosijgcZCWaCafmJUnev2FwCRcdmZZRJ3LqFDAPsLzy8vEGEUrPQ054P9RH06UZdU1r5ouKyZ3fMtu4FIxpCsK8lCvAxanc87Vhkm43vboV3tKvgsq9gk8SnVUS4pBzBP8ADTT3jxPAZc6JN30RscNwMbdvV2W1/n9ic2fXIRJNhxwBUyoDEoiu7r7if3PGGjGxy4/HyxEssdIr4+LHQQxnFZ7cJMGXYd4ocKfJQ/zAhJ8ja4JO1WUeqFPY5KBdoYiAd22pQ6E0TX0JiI7mhxidsPbqy9xFh5UyYAKo26yYpKu8arQfPCoelFesVz3RvcDnrOHkyH2JymKdccP8Nk06FSkivoFQR3OjjU7UVHq/oXfFh5kIAKd25ygD0u6B3kKQT90gj9TFc9z0XBJ92UfINhkoC9MOnvJQlI8FEk/8ogjuHHJtRhHzZcNIsPOkBe66rM81gWAlwfRuAZpP7p5iIaudWExc8NO8duaEO415HZB/+zp7spxUbWTkmugB4tq4Hh+iRdtGauNwsMRT/UUfavzmPt62ZxbaUSSm0KUqi1q1Qk+8nrDyu9jJwroRlesm7bIUpi7CrLU1OsFyZUk4ZmoqpaVkVWkZkEEDr11itxy6o0Y4tYtOjO0VvHw8GNMjYBbnVTTK8DTyPlWSk9pfBevZPPLnzyfLZ3RwTxGaiqU1drZ+HQ5b1tGWebnkiqPoppNO80o0CzzKCfQmIlo8w+GfawdB77x8+ntIq67nsNoOSVfm7430seAJoSgcOf5Rzgjo7HRiV+ow6r/ujpL7lhQ5khAB5cWACTkAKnwEAJX0Kokp5bntdoD6WZcEpJcSkElGL0or8KuBim97y9hvSpxjkw72is0vz83HBT0jJtNSL620hTZGFei8+0VE5dpRJz1zizRd1mblr15yrwT0fLl09wvzNzXZJZmLMwONnNcu5RWIfYWc/DMHqdIXI1sdkcdCvHs8To+Ul9UM90LwNTaV4WlMuskJcbUmmEmuQPHQ9eYhoyTOLFYadBq8rp7O5y7Rb0+wy9UU3znZbHLLNZHIfqRBKVizh+E/UVLP1Vq/sQOyi6O7SJ18VecqW8WZSlXvZ+8qp8vExEFzOriuNzy7Gn6q38+nkiyqQ5jBAAi7YkVs5R5ONkepH7mEqbGnwh/8leTELY0/htDDWgW0oeJBSf2MRHc1+Mxvh7+KL2EWHlTMAFfba0AyKDxDyaeih+kJM1uDP07XgKWxGZpOuo+uyT5pUj9iqIjuaHGo3oxfR/Qu6LDzIQAVltzR83lzxDpFPFJP7D1iufI2+CP0kvIi9hcxR2YRzQlQ8iR+4ghuXcbj3YS8y4YsPPBAAnbRrpidYKkAe0NiqD9YalB8eHWFlG5ocPxjw9Sz9V7/AHOLZZekzLJl3q79gAVOq0aAn7QpQ+R4xEJX0LeKYRUp9pD1ZfD+B9AhzKM0gA0zkulxCm1gKStJSoHiCKEekDV9BoycZKS3RV1rSjnsa2wr51ZToUhR1U130VHEYCnxwdTFTTt4o26U49spNdyqvjs/j8yybFtJMww28juuJCvCuo8jURandXMarTdKbg+R3QFYpbTbRU1IrQj6R8hlA54zQ/y4vUQk3ZaHdw2mpV05bR1fsOCxLOSJtlkULdnS4xH/AIzwzJ64Qo9MXWIS1XgXVqrdKU+dR/Bfyzeq8dk2gN26tpRrkl0FB5dlRpr0MTeMhFhcZhnmimvL7fc4k3SmpQFdlzOJGvs7pCkHolWg+HUxGVx9Ut/WUq3dxUNeq0ftHSzFr3KFvpS26UBToSckqpmK51ppqdNTFivbUzaijncYO65FQyyTbNrkqqZZrOnDdoIAH41Z86V5RV6zPQyf6HCWXrP5/wAF1JTTIZCLTzR6gAxWACnts15ErUmTbNQg43SPrZgJ8QDU+IiuTPRcHwrinWlz0QiXVtH2ecYe4IcTi+6eyr+UmFvZmri6Xa0ZQ6o+nEmoqNIuPEBABSm2K8aX3kyzagUMklZGhcOVOuEVHiTFcndnpeD4V04OpL923l/Is3EtT2aeYcJonFhUfsr7P7gxCdmd2Po9rQlFb7n0lWLTxhgmACidrF5RNTIabNW2KivBSzTEfAUp6xVJ3Z6nhWFdGnnlvL5fyR2zK09xaLJJolyravBYy/nCIFuXcTpdphpeGv57D6HEWnkDMAGDABUV/wCTVZ1oM2gyKIcXVwDTF7w/Gmp8QTFUk1K6PQYCaxWHlh57rb6e5lryU0l1tDiDVK0hSTzBFRFpgzi4ScXuit7NkH7aC33n3GJXGpLbLRAKgnKqjmK8MwdDFestbmxUnTwFoQinPdtne1JLsl+XSh112UfWGSl04i0s9wpIA7J0pTKD1H4FTmsZCTaSnFX05rnckrdbDM/LvEDdzKTKOg6Emq0E9clJ8zEy0lcooNzw8oc495fJnFsxJYM1ILNTLukor/hrzHxqfxRENLxLuJWqZK6/ctfND3FhliFehe+taSlz3GUKmXOIyxBOXQpH5ork7yS9pqYVZMJUqc33V9SUuE1jYcmFazTzjuefYJKUDwCAAIaHUoxztUVNftSX3+Iq3ruKmXWqZl5dEwyfpJbMFI4qaUM0+Ar4Hgk4c0jvwvEHUj2VSeV8pfRo77nXclVqbmpCafQ2lXbYxkjTuKFag1IOdRT1iYxW6ZTi8TVSdKtBX5O3y/ESe1O2PZ5BYBot75JPgoHEfy19Yab0KeGUO1rpvZanNsjsXcSQdIot84z9wVCPUdr8UEFoPxav2lfKto6fceoYzDBMACDtEv6mVSphghUwciRo0CNTzVpQda+Kyl0NXh/DnWkpzXd+f8FS3csF6ff3bdSScTjiqkJB1Uo8Sc8tSYrSPQ4nE08NTvL2I83ssQyc04wakJNUKI7yDmD6ZeIMS1yJwmIVekpl4bNbb9pkWyo1cb+TXnnVOhPimh9YeDujy3EaHY12ls9UQu0a/wAmXSqXllBT5FFLBqGh/wDPpw1iJS6HTw7hzqvtKi7vTr/BWN0rtOz74QmuAEF1w54QTnnxUc6DjCpXN3F4qGGp3e/JHHeWyjKzLzBqcCqAnik0KT5pIiGuRZhq3bUo1Ov4y/bi237XJNO1qsDA599NAa+IofOLYu6PJY6h2FZx5bryFDaXtACEqlZRdXDVLriT3OBSk/W1BI7vjospckaPDeGuTVWqtOS6iHci6Tk+7hBKGk5uOU007I4Yj8NfFUrs1cdjY4aF93yX1Ii05JctMLaJotpdK6aHJXnkYg6aU41qaktmj6NunawmpRl7KqkjHTgsZKHrWLU7o8ZiqPY1ZQ6EvElAQAQd9LHE1JvNUBUUlSPvpzT8cvOIkro6cHW7GvGfK+vlzFfYza5clVS6j2mFZA64FkkeisQhab0sd3GKOWqqi/ce7uqfs18yZl3XZdx0qZebSSG0rPdXQZUPXjWIV4u1iMRkxUFWUkpJWafPxRL3vlGXXJZb02hhthzeqQpSQHCKFOqhShB56mJkk7XZz4SdSEZqEG3JWv0M3pUics5xyXWF4RvWlpOi2jiBB4EFJEEu9G6Iwt6GIUZq3Jp9GQiZwJtaTmU/Rz0thPLGkFY8T3E+Zhb99PqdWS+EqU3vCV/ZsWHWLTIKutGaImLYmeLbKZds8cSwEgD8REVPds26cE6dCn1bk/YS95LUmrOlJZuUl97hawrVhUoIwJSBknn2jnyib5UkijDUqOJrTlVlbXTZX3Fay7xvzn0trty1fcS1hpXhjIH6mFzX/cd1XC06Hq0HLxv+fQeLlXSakyt1t5TxdHaUSCDQk1FOpixRsZeMxtSvaMo2sJe1x4zE/KSieFBT7Ty0p/QCEnqzT4SuzoTq/mhbcswEIShOSUgJHgBSLTz8m5O7NhgIKn2g7SFJUuWlCUlJKHHaCtRkUo5cRi9OcVuXJG9w/haaVSt5pfcQ7s3amJ90pb0rVxxVaJrqSeKjy4wq12NbE4unho3l7Ei/rt2AzJMhpkZaqUdVq+sT/qkWpWPJYjETrzzz/wBCBtwsoYWJkaglpXUHtJPlRQ84WaNfglbWVN+f3K5se8MxKtutsOFAdAxEaile6fdJBpWENmthaVaUZTV7HXdK6j0+5RHZbB+UdNaDjT7Sjy9aQJX2K8XjKeGhrvyX5yL+sCxWpRlLLKaJGp4qPFRPEmLUrHkq9edaeeb1Kz24WUlK2ZgZFdW1dcIxA+lRCTNvglZtSpvlqIVn3hmGGHGGnCht0grprkKZK1FRStOUKa1TDUqk1UkrtElci5rs+5XuMJPbc+OFPNXwHwiUrlGNx0MNG28uS+5flj2U1LMpZZRhQnQc+ZJ4k84sSSVkeTq1Z1ZOc3qVFtrssImW3x/FRRX3kcfNJH5YSS1ueh4LWzU3B8vqSuwy0VFMwwT2U4XE9MVUq/RJ9YIbtFHG6aThNc9C1RFhgmYAMGACo7BAk7wPMjJD2IAcO2EvDXkaj1ipaSPQV/T8PjPmvpoPN5Lsqm1pPtTzLYTQobVTEak1r8IeUb8zKw+KVFNZE31YnytzJRq1Qw6gutuMbxG8UScaVUNaEYsuBhMqUrGjLHVp4XPF2adnZFlysg223um20obzGBIAGeZyHOpi0xZVJSlmk7squZO7s+UXiqqRnS0o8glZT5dnAfOKdorwN2KzYiat68b/AAv8y19+nnFxg5WVRJIxS80cvnFqpQKcQhxC/MaxRa6fmb1R5akP+tO/waHa8aLT3g9iMsG8Oe9xVxV6DSlIslm/aZmHeFy+mzX8BBvZbkwhaW56SkHnFGlEElZ4DRZUmvCsI2+djWwuHpSTlRqSSXXb7Fi3Ikg1JtgMez1qotYirCVHmc+WRiyCstrGPjZudZtyzcr2sV1I/ObxrJ0acVlX/CTg/wCYVhf3mxP0XDUuqXx1+Rcgiw86BgAQZrZVKuTC3lOPYVrKy2CkCqiVEYqVw1Pj1hOzVzVhxetGmoJLTS46WbZ7bDYbZQEITolIy/r1h0rbGbUqSqSzTd2dcAhW22+0AmWZZrm44VU+ygZ/FSYSZs8Fp3qynyS+Yg7OLvInZvduhRbQgrVhNK0KQATyJPDPKFjqzW4liZYelmhu3Yv+Sk0NIS22hKEJyCUigEWnkpTlN5pO7OiAUqvbpNpwSzVe1iUunQDD+8JPkbvBIPNOXkhV2X3abnZhe+SVNtpCqA0BUTQA8SNchCpXO/ieLnQprI9WXzLS6W0hCEhKUigSBQADgBFp5SUnJ3e5tgIKe25ziS5LtAgqSlS1dAogD1oqK57noeCQajKb8EZ2FMneTS+AS2nzJUf2ghuw45JZYLz+hcAiw88EABABUe1E7i1JOYH2a04hC8/OiqRXPRpm/wAM9JhalP8ANixrxuTSWayaG1u4gKOGgwnInvDTWHlfkY+HVFz9M2l4Cc9dG0pl1t6Ym2mltghJZRmArUVy+MJlk9WaEcZhaUXCnBtPqxmuxdr2QuKVMPvrcCcRdVUdmp7I4aniYaMbanFicV21kopJdBNvOx80thvPsTDbqfxBnl90iK2tJfnQ0sNL01CXg18/uY/v0jmn/wByDOH9PZy3RdJlpI4T8paSljoAkk+Oh9IFy8yzFxSqVNdofUldoN8Zlp32ZhC2k5Y5jApVAQK4BSmVda68tYacneyOfh+CpTj2k2m/8b295wXXtyyZTtqW6uYV3nnmlFZrx44R8eZiI5VqW4nD42srJJR6JqxaMrMJcQlaDVKgFA8wcxFqMOUXFtPdFSbOE47am3OReIH3nIqhueh4i8uCpx8vkXEItPOhAAQAEAGqYfShKlrISlIJJOgAzJgJScnZbnzlfa8Sp6aU7o2mqWxyQDkfE6mKb3dz2WCwqw9JR57stfZNdwy0rvXBR1+iiCKFKB3QevvecWQXM8/xXFKtVyx2iPcMZhzz02hptTjiglCElSieAGcDdhowc5KMd2fN17bdVOzK3lVAOSE/VQNB+56mKW7u57TCYZUKSgvaXRsxu4ZOVq4KOvHGsEUKRSiUeWZ8SYsirI8zxLFKvW7uy0/kcYYzzktW0US7S3XTRCBUn9hzJ0gbsPSpyqTUIrVnzXbtquTkyt5QOJxXZSKmg0Skc8qCKX1Pa0KMaFJQWy/Ll87PbvexSaEKFHV9tzoogdn8IoPWLIqyPKY/E9vWclstEM0McQQAEAFT7dx2ZY8ar/RMVVdje4HvP2Fi25LuuS6ksvbhwhNHSArDQgnI8xUecWSTa0MejKEaic43XQVE3NnF1KrYfIOuBOHXkQ7kPAQmV82d7x1BbUF7f9Exdu6nsrqnTNTL5UjCQ6vENUnF45U8CYaMLa3ObEYztoqORLXkiDvGgf7ZyH+7tnzwKz8YWXM6sO36DzfzKPhLHqi1LpJWJWQFR8laK0ZdUqB+JVEx5eZ5/FtOrU8YD3I2w4ufmZVQRgbbQtHM4q1rnmK9IsT7zRkzoxjQhVW7bTI+RtVczZ8w/gaQ83vkiiQQkt1p3gaxCd43Lp0lSxEYXbTt8SaujNqdkpdxXeU0knIDOlNAKDwENF3VzmxcFCvOK5MrfZsrBbE43rm8K/ddiuC1NriPewdN+XyLgEWnnjMABAAQAVhtovAUNolEGhc7bn3AaAeagfywk3yNvg2GzTdZ7LbzE7ZfdsTc1iXm0xhWoc1EnCnwqCT0EKldmlxPFOjStHeWn3L/AAItPJGTABU+2u3yN3KINARvHacRolPrU+kJN8je4Lhrt1pctEQOye7QmZgvOAFpmhofec1SPAanyiIq7OviuK7Knki9ZfIvWkWHljMAFN7abfK3UyiD2W6LcHNZFUg+CTX8Qiubu7Ho+DYa0XWe70X1NOxy7YedVNOCqGThQDxcpWv4QQfEjlBFXdxuMYrJBUo89/IuqkWHmggAIACACqNvHdlvFf6Jiqtt7ze4H60/YWTadnImGFMuglC0gKAJBIyOozixpNWZi06sqU88d0VleWwbOkiG21zRfWaJZZdqongDl2Rn4+MVyjFaG1hsRicR3pKOXq0TWzm6s1LrL8y6oYkkJYKyrCFFJqo1piyplz14Q0YtanPxDGUqiUKcfbawXj//ALH/AJdv/pqiJcyMP/4PN/Mo6FPVFrWerBLvjT2e1gRnola0J4eJiFon4M89U71SL/yp/FJsY7xWHPe2LmpNxhsLaS2ouVr2STWmEjlnFji73Rx4evh+xVOsm7O6sLz13pqVYc3tqMsNOKUojBUKK64qDU1zyELZpbnZHE0q01lottW59B3uC62ZFkNL3iEAoCsJTXCSO6cxDwayozMcpKvLMrN+0r+yR7PeNxJpRxblP/UTvB8coT9xr1fS8NT6JfDQuIRaedMwAEABAB833/tLfz76+CV7tPgjs/qDFL3PZcPpdnh4rrr7y3dktmhmz0Kp2nSXD4HIfACLILQ89xWrnxDXTQc4YzjBgA+Zr3WiZidmHSci4oJ+6k4U/wAoEUtntsHSVOjGPh/su/ZjZu5s5mo7TgLivxmo/lwiLIrQ8vxKr2mIl4ae7+RrhjhPDiqAk8BX0gC1z5dtqfL77rx/iLUryJy+FIpvzPdUKap04wXJH0NcWzRLyLCAKHAFK6qX2j+sWxVkePxtV1a8pE/EnKEABAAQAVHtZAetGSl+JoD0DiwK+gMVz1dj0HCn2eHqVPzRD3fd9xMqpLLyGHXFJQhxZIAJOYrQ0JAIrDyehk4OMXVTnFyS1shJsG6VqSRUtn2JxazVS14lKzz7xAOcV5JLWNjUr4zCV9JZklyWw5XZctIuLTPIYCAkFCmq5qroaq0A6Q8c37jNxMcNlTot38RSvM7SVtlz6zzbQ4d0Min8xipvSR34aPpaEfBv5/Yiv7gj6qfzK/yh7HR/UX1ZJz8qQ5bMuMiUImUU1xJo4P5gIV/uXtKKclloVPOL+X1JC+ava02WkrUmWmVgO4TQqK0JUgZcD2x/SGlraxVg/Qus0u9Hb43+hD2dYUlLWm+1NqQWG2kqlxMLGEBRFR2jQ0USKeJiEkpNM6KmIr1cLGVJat2dkWLYdtS0xiTLOIWG6VCBQCtaUy6RYmnsY1ehVpWdVWv1K02pNmWtOVmxWhwqPi0oVH5Sn1hJaO5t8Mfa4adLz+Jb7TgUkKGYIqPA5xYefas7M9wEBAB5WqgJgA+UXHColR1JJ9c4oTurnvkrKx9MXOSBISgH/h2vihJi6KsjxOL/APkT838yYiTnOe0VlLThGoQojyBgY8FeSPlZSq5nUxRyPeJW0PqayUAMNAZANpp+URctjwdVtzbfVnXEiEXelwpkppQ1Sw6R4hCjEPYvwyzVoJ9V8z5jbTUgaVIHrFNtLHt2fVyE0oBoIvPA8z1AAQAEAGDABUkgfbLxLWM0M1I4gBtKW/QrJPnFS1megqeg4clzf1d/kWPeSzmX5dxMwkKbCSo8CMIJqDwI5xZJJrUxcPUnTqJ03qV5dS3puRlmXJhK3pFzurFVLYFSBi5ooK8hw4CK4yaWuxr4rD0cRVlGm0prlyl5FnyU8262HG1pWhQqFA5U8YtumYk4ShLLJWZVU+d5ZzKaGs9Plw88JWaeIwJR6RT+3zZuw7uJk/8ACFvh9y1fZBFtjCzsSrwthm2ZV09yZZXLr8RUj1JQPKElpJPqadB58FOPOLUl+e882VYaZyQ9jcWptUpMKbCkd4FtRwkV5pIp5QRV1boRVruhX7WKvmV9fHf4nVKbMZFJxOJceVqS44rM9QkivnWJ7NCy4riLWi1FeCQ02bZDEuCGGm2wdcCQK+NNYZKxw1K1So7zbfmKu1yxt/IqcA7bB3g+7orypn5RE9jv4VX7Kulylp9jdsstn2iQbClVWz8mrwHdP5aDxBgi7oTidDssQ7bPX7/EcYYzwgA8rFQRzgA+UMNMuWXpFCVlY9+fR+z2bDlnSxBrhbCD4o7H7RbH1UeLx8MuImvG/vGKGOQ5rTTVlwDihX6GIY9P115nytSKeR7w+m7ozu+kpdz6zaa+IGE/EGLo7HiMVT7OtKPiS8Sc5E3tSTIzYGZMu6B+RUQ9jown9+H/ALL5nzGYpauj259TWRNb1lpz66Eq9QDFyd1c8HVhkm49GdkSIEABABE3qtYSso88dUoOHqs5JH5qRDdkX4aj21WMOrEzYvZZDLs0vNTyiAeJSkmp8119ISntc0uM1U5qkto/nyJS9NmWnNLW006wzKqGE1FVqBHa900BJPEHKJkpN25FGFrYWlFTmm5L3fM5ZTZvVCUTE7MOISkJwJOBGECgFM8gIOz8R58U7zlTpxT3vuyStuXbs6zHUS6SAElKBUklbpwjM5kkqgdox0KKMpYnFRlPzfkiEMl/tOz5NOaJNguL+9QpHnUIPnC27yXQ6s//ABatZ7zdvz4ljxaY4n7UpJSpPfNj5SWWl5P4SK+gNfKEntc0OGTSrZHtJNGqwp9InkupPydoMJdTX/FaACh44VD06REXrfqNXpvscr3pu3sY6iLDNMwAa32gtJSoVSoEEHiDkR6QEptO6Kbu88bItZcu4SGHaJBOlFGra/I1ST48oqXddj0eIj+twiqR9ZfjLnrFp5szAAQAfLtvye5mX2qUCHVgeAJp8KRSe5w889KMuqRa+xC08Uu8wTm0sKT91df+4H1EPB8jA41Sy1Iz66e4suHMU8uIqCDoRT1gBOx8sWiwW3XEHIoWpP5VEftFKPeUpZoRfgi59i9pbySU0dWVkD7q+2PiVQ8NrHmuM0stfP1Xy0LChzIOe0GcbS0fWQpPqCIBoPLJM+V3GyklKhQgkEciMjFKPeJ3V0X1sitLfWelJ7zKlNnwyUn4KA8osg9DynFqWTEN9dR2hjMCADBgAqbadaK5ybZs5g17Q3lPrnn0Qmqj49Irnq7G9wymqFKWJn7PzxLQsuRSwy2yjutpCR5RYlYxKtR1Jub3Z1QCBAAq3jo/Oykt7rZM07yAR2UV8VKr5dIR6tI7sP6OjOp17q9u/wACN2dK9pfnJ86Oubtqv+GgDMdDl5gxENW2XcQXZQp0FyV35sfIsMs1zDIWlSVCqVAgjocoCVJxd0VRZjDiGn5QAmYs572iX1qtsEqwjj2k1BH2wIp8OhvVJRlKFX9tRZX4MtCzJ9D7TbrZqhaQoef7jSLU7q5h1IOnNwlujriRAgAStp91fbJfG2KvtVKQBmtPFHjxHUdYWcbo0uG4zsKlpeq/y5z7K72+1M7h1Xy7Qpmc1oFKK8RofI8YiEr6D8UwXYzzxXdfwfQfRDmUEAFF7Y7JLU5vgOw8kGv209kjxphPn0iuW56jg9ZTo5OcTzsamCmfwjRbSgR4UIgjuTxmKeHv0aL1EWHlgMAFA7V7HLE+tYFEP/KDLLFor45+cVS0Z6zhVftMOo846fYkdiMwoTrqB3VMEkdUqRQ+ilesTF62KeNRToxl0Zd0WHmTBgA+dtpFjGWn3RSiHDvEHgQrM+iqj0ip6Ox7DhtftcPHqtGNOwyaUHphv3ShKvMEj9DEw3OHjcFlhLmXDFh50IAFu/F6USMuV5F1WTSK6nmfsjU+nGFk7I7MFhHiamXlzYubJ7tqSFzz9S6/UoqMwlRKivxWTXw8YiC5s7OK4lNqhT9WP58CxxDmOEAGuYdCElSiAlIJJPADMn0gJSbdkVfadqKTJzE2Arf2i4GpdPvBodhNPFNVeKxziq+jfNm3Sop1o0n6tNXfnv8AnkWBdqyhKyzTAp2EgEjirUnzNYsSsrGTiKzrVJVHzJSJKTBgAQ7/ADKpV9i0mxk2d3MAe80ogfDMeaeUVz0eY1MC1WhLDS56rzOu7MwJeZVKgj2d8GYlFDSiqKW30oTiHQmJjo7FeJi6lNVP3R7svoxyhzPCADFIAKn2h3YclXhaMlVOE4nEpFcJ0K6cUn3h+2lclbVG9w/FxrQ/TVvZ9vPoOtyb2Nz7OJPZdSAHEcjzHNJ4GHTuZmMwc8NOz25MZIk5CIvNd5mdZ3TwNK1SoapPMeVRENXL8PiJ0J54ETdG4cvIuKcQpbiyMIUunZHEAAccvSIUbHRi+IVMSlGVkvAbRDHAEAEHeq7DM80G3agpNULTqknI05g8vCIaudOFxU8PPNA4roXIYkFLW2VrWsYcS6VCcjQAcyAfIRCjYsxePqYlJSskug0wxxBAAvXuumzPoSl3ElSDVK00qK6jMZg8ohxTOrC4yphpNw58meboXQZkAvdlS1L7y160GgoMqDOBRSGxeNqYlrNZW5IY4k4yKvHbzUmyp145DupGq1fVA5/pEN2LsPh5155If6KzuxZL1sTXts2KS6DRCM6KpohP2Qe8eJy8K0szuzbxNaGBpdhS9Z7v6lvoTTIZCLTzx6gADAAqXwfU+tuz2yQXu08oe4wkjF5r7o84SWvdR3YSKgnXl+3bxfL3EPZDYnrSLoHzSRG7ZHBTuQJHQZ+ieZiFrK/Q6Kz/AE+Gyv156vy/PqWHFhkhAAQAaJ6VS62ttYxIWkpUOYIoYNxoTcJKUd0VjISK0ldlOLKHmVb6QePECpArx1II5VHARTb9vuNqpUi7YqKvGWk0Pl2La9qaxFOB1BwPN8UOClRnw4g8jFsZXRlYmh2U7bp6p9UTMSUGKwAQcleaVeS/RxOFlSkOYiNEgEkDinMivGhiFJM6J4WrTcbrezX51K6t+6qmSi0rKUS2RvMCQapBzqlJzKDxQcxn5VtfuRtYfGKonhsVvtf85jXcnaA1OANu0amPqnurpxST/wApz8aQ8Z3M/GcNnQ70dY/IdqwxmmYACABJuww43aU424+498m0qqzoVFWiR2UgZaCEj6zNHFSjPDU5KKWrWnsFq8KVtmddmEzXtKVqVKuNle7Q0AMJqDhAHvVhJaXb3O3DuMlTjTccrSUk7Xvz/iwy3js3eNpmHETM0cCAlhpeAIJSSXMlAkk8cyK5CHkub1OLDVcsuzi1HxavfXY57Mk5eYs1iYnHC9umlErDjichqDQiqhQCpzqIhaxux6k6lLEyp0Va72svyxJbNbNLUpjUFJL6y6EEk4EK7ic8+5h1iYLS5VxCqp1cq/arefX4jZDnAYrAAt3vvlLyKe2rG6QcLQ1PU/VHU+VYVySOzCYGpiHpouoh2Nd2Zth4Tc8VIlx3EDLEmvdSNUp5q1PDoqTlqzVrYqlgqfZUNZc/z6Fo2RNMKSUS6kFLRwEI0TQVpl0pFiMKpCad53u9deZIQFYQAR9u2s3KsLec0ToBqpRySkDiSaCIbsrltGjKrNQiV/aLzzDRRraVpKzAP0LegSCO6EJJFeeI8Irba82a1ONOpPN/4qfxf8j1dmxEScs2wjRIzP1lHMn1+FBFkVZWMrEV5V6jm+ZLRJSEABAAQALF+buGabStlWCZZONlY1qM8JPI5edOsLKN0dmCxSoztJXi9Ghbsy1lufPmGyJhr5OelQCC4BljCfrpzIyqaFPCFTfrI7atBQ9BN916xl08PJ/yWBZdoNzDSXWlBSFioI/Q8iNCOBiy9zJqU5U5OE1qgtN5tDS1OqCG8JxKJpQEU14GC9gpxlKSUFdlJvhqYwbxtyVkGgtLLrcuSV51BWrPLQngSDoTlRp00PSxz0r5WpVHa6ctvJfliz9ntuJm5XsoCN0d12U4UqCQKKSn3QU07PDSLYO6MTH4d0aur318faRd8tm7M0S6wQw/qaDsLPUDun7Q9DA4J7F+E4pUo9yesfkK8jfC0LMUGZ5pTrYNApRzpp2XaEL8Dn1HBFJx0Z3TwOGxaz0Wk/zdciw7AvpJzdA26kLP8NZwq8ge95Vh1JMyK+Br0fWjp1WwwYoY5COl7HQiZdmQpWN1CEKGVAEVpTKtc+cRbW5bKs3TVPkrv3kTP3KbdWs7+ZS04rG4ylyjajWpqKVAVxAIiHC50U8dKCXdjdbO2qOifuqlbhcaffl1KSEK3KwAoJFE1CgRUDKooYMvMSninGOWUVJeK+1jLl02DKIlBiSylSSQD36KxkKJGYUrMwZVaxCxdTtXVfrP4eROpFMhDHNcjLZvHLSoq+8hHJNaqPgkZmIbSL6OGq1XaEWyvLT2hTU4ssWYwvPLeEVV407qB1J9IRzb2Nenw2lQXaYmS8vzckrqbM0oXv55e/eJxYTUpB5qJzcNeeXjEqHNlOK4q5Ls6Kyx/Pcdu0G3MDTks0UFZbIcT2kqQlQ7K0kZKSDQGmlcyADBOXJFOAw+aaqSva+nO/h+bilYVuTEtNOqaZdfWVKbelyMJSUqo2cSQpKlEFXZSmgSnkKwqbT0NGth6VWnFSkordPe/XTRr28y4JN4rQlSkFBUkEoVSqSRWhplUaRajz0kk2k7mZiYS2lS1qCUpFVKJoABxJgIjFydluIM5ayHK2jNBSZVkn2RlVQXl8HSk6k54a6Cpiu/N7GrCi4/8el6z9Z9PC/z9x33HsVxS12hNg+0PjsII+hb4JFdDSlf86xMF+5lWNrxUVh6Xqx59X1HMQ5nGYACAAgAIAMUgASr3WE626J+RHy6BR1vg8jiKcVU/TmBCSTvdGlhMRCUewreq9n0ZwWVamEGdkUlcss1m5Ud9pepWhPPWqRQGlR0VO3ejsW1aTb7GtpJerLk10f0JSfshNputOqeQ5IpGJLaCflHMwSs8hpTxhms/kc8K7wkZRUbT6vkvAbkspCcIACaUpTKnKnKHOG7vc1SMi2ynA0hLaak0SKCpNSYhJLYac5Td5O7PMxPISvBUFZSVpRUVUE0BIqQNSBmeMTchQk1m5dRaevVLusKU/Lubg0xKUltxFCrBU4Vk0rXOnAwuZWudqwlSE7Qms3tT+REWzsrlXu3LrUwVZinbQa51AJqB4GkQ4LkdFHjFam7VFf4MhhYFuSX0D2+QDkEqC8vuuDLy9YW0lsdTxPD6/rxs/K3yPZ2gWoxUTEnWnHdrSMuOIVB8oM8luR/TsJU/t1Pin9gb2zGvblR1o5nXzTA6qQS4H0n8D09tm+rK+NXP8kwdqiFwPrP4Hk7SLRe/wB3ktdDgWsctRQROdvYn+mYan/cqfJHlVm29OVDjm4SeBUGx6NgqPnEWmw7Xh1D1Vd+/wCehKWRsmZScc06t9RzIBKUnxNcR9RE9n1KKvGZtWpLL+e4f7Os5phGBltDaeSRT+pixaGTUqzqO83dnXAIKl/FSiUtKmm1LVjKWsANSspPyZUNEr0ocvSEnl5ndgVWk5Kk/Py6+wVbTsiYkGmN04lTiFBxLYKiqYdCFb5bhyohLdQADoM8yITK4pWO6nWp4mUsy0el+UVfupeLe443RtPHJCZdfK0qBcKlpSgNgd5PZ90EGlST1iyL0uZ2KpWrdlCNraaXd/EhbSnUTqC/MEtWa0cQCslTKhoSNd3rROqjSFvm8jpp03QeSCvUf/5/n5Gu79nuWk8idmUFEu2fmrB0IGjihx4U8OWolm7zGr1I4SDoU3eT9Z/RFgiLDJMwAEABAAQAEABABgwAJV5LtPNPGes8hL2rrPuvjXTLta+PQ6o42d0aWHxMJw7DEeryfOP8EXYc9jK37PAQ9X51ILOEFQyKkV7q+uh40MRfmvcXV6eVKniPV/bNfJ+A52Bb7M0klslK05ONrGFaDyUk/rpDqSexnV8POi+9tya2ZKOKoCeUSUblPTC3ZpucmHpVZbmUVbcxtVbaaUMIwLWFAEgknnQ0NYpte/iehioUZU6cZq8d1Z6t+KXwOKVDhkEVRulOpTJMADvpcWHHHTxPIcBU0rWIauvgWyyrEOzva834WVkvzwLrlGQhCUDRKQkeAFIvPNSeZthNzSGkKW4oJQkVUo5AAcYCYxcmoxWrPEhNB1tLiQoBYCgFChocxUcMuEATjlk4vkbi2OQ9IBbswUJHAekAXYvWZe5D04ZVDToIRjK1pwimVOye0K14gHpC5tbHZUwcqdHtZSW9rLX+BlrDHGctppbLTgdIS2UkKJNAEkUOfhAPTzKScdysLhT78yyxKof9naaxAuJpvH6KNEt4hQBIKa5E5jKKYXslfY28fSp0pyqOOZu2nJeduuti10RcYJF3lsNudYUw4SEqIIIpUEGoIrESV1Yvw+IlQqKcSPvPLSSPnE3mcG6AJUSsVPYCB3ionMAZ5VyERLKtWW4adeXo6Xn5eN+QuWgUBlD08kSsm2asSSaYnSM07xI1OhwaD3jrC+ex2U82dwovNN7y6dbff3G+zbEetJxEzPI3cug1YleY0Cljryy9NRLNrIWpXhhIunRd5PeX0X58SwEpp4RYZJ6gAIACAAgAIACAAgAIAMEQAK157nImFB9hZl5pPdeRlWnBYHeGmeviMoWUbnbhsbKksk1mh0f0FOZn6uhFopMjOJyanWskLpzOikniDln7sJfXXRnfGn3M2H78OcHuhnavI9LUE83ibIGGbZBU2oc1pAq3wNcwc+UNma3OJ4WFXWi9f8XuvLqdc7d2TniH6ldUBAW06R2MzSqTShqcolxUtSuGJr4fuba3s1zF2xbuTBtJIexKlJJJ9nKhkcXdz94pBpX7KeMKo6+R2VsTS/TNw9ee/s/PiWLFhkCPaajacwphuhlZZVXSScL7w0aqPcTqrXPhpFb77sadO2Fp55evLbql18+gy2Na6HgU03bqMnGj3kHTTik0yUMiIdM4qtFw13T2fJ/nQkxElIi7ZHiiz6pUpJ3yKFJI4K5HTj4gRXVvl0NThEU8RZrkyHs21T/aapeSLKQ6lBU85icUrACVhKlKOM94a0GE8oOdkdFSiv0vaVr6X0VklfbyLLlZpKytINShWFXjQK/QiLDFcGkm+ZptWymZhIS+2lxKVYgFaVAIrTjqdYhpPcanVnTd4OwoXPsJqYlXy638m7NOvMlIKClJwoStBFCmoTWo1B5QkY3WpoYvETp1Y5XqopPn4tPqStmWZNSyyXp4LlkA0DiBjw0990q9363HpEpNc9CirVpVVaFPvvpt7EeH70rfJbs9vfmtFPqqllHXFT5Q9E+sGe/qkrCRprNiHbw/c/ZyFl60G2X6N4rTtI5BX8NmuRCQKpbAz0z5kQr0fVnbGlOcO96On8X9ydsC5y1O+1WgsPzFQUJ/hs8aJToSDTPpzzhlDnI5a+NSh2WHWWPxfmOYEOZxmAAgAIACAAgAIACAAgAIACADFIAOW07NafbLbzaXEHUKH6cQeogeu49OpOnLNB2YlO3XnJElVnu71nPFKvGopyQf6ecV5HH1TSWLoYjTEK0v8l9SFatOWDpFXrHmzmoUq0s8yg9gio1oK8zC3XkzpdKq4cqsPivqNjNtTrIxOsIm2+DsooEkdW1HXwUYe8ufwOB0KE3aEsr6S+6+x0sXuknwpovbpRBSpDtWlio0zoQeoMSpxegksHXp2lluuq1RL2PIMstJbYSlLYrTCa1rqa1JUSeJMSkkrI56tSdSTlPci703b9pwONOGXmG+48BU04pIqMSTyiJRuXYbFdleMleL5Hfd9mYQ1hmnEOuA99CcNR1GlfCJV7aldeVKU70k0ujI2/t3FT8sGULDZDiV1IJGQUKZeNfKInHMrF2BxKw9XO1fSxqvBc5D5YWy4Zd2XoG1oSMk/Vw6U19TzglG5NDGyp5lJZlLdMmbGs4SzWDGVmpWtxWqlKJUpR4DPhoIlKxz1qrqTvbwS+RxWle6TZyW+gq+ojtqPTCmpiJTityyng69TVR06vRfE4Dbc28n5rKbpI/izR3YAHENpqqnjTyiM0nsveW/p6MH6Wd30jr8RWtW0pULAm5h205ivZYaFGgrlgTkeGuI9DCNq+urO+lSrNXpRVOPV7+9ki1ZFoz1A+oSEpSgYapjI5EgZDz8uMNaT8Cl1sNh9Yd+fV7fn5ccLBu/LyaMEu2EDidSo8yo5n9IdRS0RnV8RUryzVHclYkpCAAgAIACAAgAIACAAgAIACAAgAIACAAgA5LRs1p9OB5tDieSgD/SB6j06k6bvB2FBzZ0lolcjMvyijnhCsSPNJz9SYTIlsaC4m5rLWgpL4nNPS9qoGF6WlLQb04JXTn2qDPoCYh514lkJYN6wlKD+HwIUuSjaiXJCeklHVTClgClPqmnDlCqy5NHRatJd2pCfnb6m+VvHKaItibbpweaCuHE7ofr6xCkl+5+3/QssLW50IvydvqSMveAEZW0wRX32UA/EiGzeJTLDNPWg/ez09b+R/21L/haQT5AEmJzeJCw2v8AYfvZHzF45X37amV1p2Wmgn47o0PnCOS/yLo4WryoR9r/AJOQTUi5TDLWjPmuRdKyknwqE8OUHdfJssyYiN7zhDyt/sl5AWl3ZSz5WRR9Zwgq9E518UwyzclY55/pd6tSU34fn1Oz+4TsxnaE68+P8NHYRzzHH4HrE5L7sr/qEaf9iml4vVjTY9hS8sMLDSG8qEgZnxVqfOHSS2OCrXqVXeo7kkIkqCAAgAIACAAgAIACAAgAIACAAgAIACAAgAIACAAgAIAPKoAMOaGAFuI98vo1feTFcjTwm6/ORSts/TufeMQenof20cRiC0ui6Gq/FP7w6PM4vZFhyvdhzHl6xugIMwAEABAAQAEABAAQAEABAAQAEAH/2Q==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AutoShape 14" descr="data:image/jpeg;base64,/9j/4AAQSkZJRgABAQAAAQABAAD/2wCEAAkGBxQTEhUUExQVFRUXGBwZGBgYGBwcHxobGh0YFyEcHxoeHCgiGhwlHB0WITEhJykrLi4uHiAzODMsNyguLisBCgoKDg0OGxAQGywmICQ0LCw0LywsLCwtLDQ0LCwsLCwsLCwsLCwsLCwsLCw0LCwsLCw0LCwsLCwsLCwsLCwsLP/AABEIAOEA4QMBEQACEQEDEQH/xAAcAAACAgMBAQAAAAAAAAAAAAAABgUHAQMEAgj/xABMEAABAgMFBQUDCgMFBgYDAAABAgMABBEFBhIhMQcTQVFhIjJxgZEUQqEjJDNSYnKCkrHBQ6LxFRZT0fAlNGOys8JUdIOT0uEXREX/xAAaAQACAwEBAAAAAAAAAAAAAAAAAgEDBQQG/8QAOhEAAgECBAMECQMEAgIDAAAAAAECAxEEEiExBUFREyJhcSMygZGhscHR8BRC4RUzUvEkYkNyNFOi/9oADAMBAAIRAxEAPwC8YACAAgAIACAAgAIACADw66lIJUQANSTQesBKV3ZCnae0STbVgbUqZc4IZSVV/Fp6EwnaLY7qfDa8leSyrq9Dhdt21n82JNuWb/xJledPuggg+RERmk9kXLD4OHrzcn0iRE9Nugn2u2m2zxbl0hRGvBIxfCI15svhCDXoqDfjJnMLNlF5l+2JilTklYTn95AIhbLm2P2tWO0acfd9Gev7syhIpZdoOEipUpeEk9arArE28GH6ut/90F7P4D+7EoCAqyZ8dQ5i/RyC3g/z2kfq63KtD3fweDZUojPHbMuaEVoojLnRBJ/SIaXiT21Z6Wpv88WdEpM5hMtbhqNETKKHjkcYBMMv/b3izhp6TD+2L+1yYbtS2GsyxLzrf1mVhKvic/AJMTea8Tn7HBT0zSg/HVHVKbRpbGETKXZVZ4OoNPzDh10ie0XMrlwyrbNTakvBjdKzaHEhTa0rScwUkEeohzgnCUHaSsbawCmYACAAgAIACAAgAIACAAgAIACAAgAIACADW++lCSpaglIzJJoAOpOkBKTk7LUSp2/anllmzWFTKxkp01DSOpPH4dKxW58omlDh6hHPiJZV05sXp6SStyloTbs69r7HKAkJOtCE6cMzh8TCvxd/I66dRxj/AMeCgv8AKX59xhsyyJulGGJazUHiEh10jmSKJr4k06wyT8jkq1qN71JSqP3L6nSu68oFoTNvuTDrhOBL7x7Z1IS0CE0HICJyrmV/qqzTdKKil0X1Nb94rOknVy7bNHUd5DMvnmArUJzyIziLxjokMsNiq8FUlLR83Ik7IvEp9t5ZlX2A2mqd8nAV0BJoOGnxhlK/IorYZU5Ripp36a2IGzL4z8wx7Q1Z6FN50+XzNNaDB4wqnNq6Xx/g6qmCw9OfZzqO/l/JNWTfBl2Q9tWC0hNcaTmQUmlAfeqaU8YZTurnPVwU4V+xWr5EeL9LCA85Z80iXpXedk0SfeKAagUzhc75plv9Pi5ZI1IuXQYsEtNMhwoadaWnECtKVAjWtCIfRo471aU8qbT23INi60i8kOybimQa0clXikdcknDrwpCqMd0dTxleDy1VfwkrmqdsidSgpX7PaLX1HkBtfgFAFJPWggal5jQrUG7xvTfg7r3aMWW7Mlw782efsmaJ+idru1nkCThWCdKE8MjCWXLRna6tTL6SKqx6rdfVE21e+ak1BFpMHBoJpnNB5Yhw+B6cYfM1uczwVKus2Hlr/i9x1s+0Gn0BxlaXEHRSTUeHQ9IdNPYzalOdOWWas/E6oBAgAIACAAgAIACAAgAIACAAgAIAIC9V6mZJIx1W4qgbaRmpZOWnAV4/rESkkdWFwlTEPu6Jbt7ISbWYcewvWu4UIUfkZBmpWvkCBmVV/qmK3r63uNKk4w7mFV3zm9kT8hYkw+kJXSRlRTDLs03ix/xHAOzlwSa5mpiVFvfQ5J4ilTd135f5PZeS+5MXf9jaW5KyoQlTIGNKRmK81HNR55mHVtkc9ft5pVKmz2IpF5npeeMvOhIbdPzd1Ion7qqnvaDx6GFzNSsy94WFWh2lHdbp7+aNFuIx23JDXAy4qnKuIV/SIfroei8uBqPq0iLt1T8vbmOWbQtcxL4QFqwpypU16BCIG2paF9FU6uBtUbSi+X54sarNbnih/wBtMvhKCEJZxZZKrUqGfD0hlm5nBUeHzR7HN43sIlyLAmn7OxNTrjKauBLaUilamtVa5n0rCRi2tGauNxNGnibSpp7akhdZyUXYyGJk7pLjimVa/S4ioGudDkDnllBFrLZlOKVZY11KerSv7DumHZ6zmjvg3OyaBQkdl1KO7QpphUAKc+sTeUVrqiqMcPiprJeE37myRvVaLTNkOOMAIbWyA0EjDQOigoBpkquUTJ93QpwtKU8Woz1aevsO27dhhFmtSxJTVqiig0IK6qUQedSYmMbKxXicQ5Yl1fHn4bChKWhaMvOuyks57ahlAUoPUChX3QvUnMa9coW8k7I0J08NUoKrUWRt20+dug3sTrc1LkzstuU48BQ/hoTkKpPInIHL94bdaoz5QlRqWoyvzujhfsCYlh8zXvmaHFKTBxJp/wANwgqSehqM4jK1sWRxFKq/TK0v8o/VfYW5SzRvFOWUtUpNINXZJ7IK59k1FCNCMuRTwVf9d+h2yq91RxSzRe0l+fniNd175ImFFh5Jl5pGSml5VPNB94f6zGcNGd9HucOJwUqSzweaD5r6jVDnCEABAAQAEABAAQAEABAAQAKV7b1FpaZWURvpxzRPBsH31nhzp0zpxSUraLc78LhFNdrVdoL4+CF6yrPLLyks0m7TVm8+v6OXrTjTWlKJGZ6DKF2emrOurUVSCzdyktkt5fnUb7DsFphZWpe+mlCq3VkFZHJI9xGtAIeMUvMzq2IlUVkrRWyW3t6si7x26/JTrS3TWSdG7JA+iXXvE6kH9K8ohtxeuxfh8PCvRlGPrrXzRH3zHsU4xaaB8mujMxTikgUV1yA/KmIn3XmLsG/1FGWGlutYjXeGxGZ6XLTmaVCqFjVJ1Ckn/VRDySascGHrzw9RTjyEq5chOJtRXtWJW4YLSHKGi04hhOLiSM+fOFje+pp4ypQeF9F+53t0GG9l2npiYl5iXeS0tnEMSk4u9Thx46xMk3sceFxUKdOdOcbqXsNlmXcmEuBb8+89QKBbCUpQcSSnMAVNK1HUCIUXfcipiabjaFNLx1bJO7lhtybAYaKygEkFZBNVGuoAHwhkrFGIryrzzytc4E3Lldy8wUqU284XFBSqkKPFJ92kRkVrFrx1XPGadnFW9hGO3AK0blyem3GKgltSkmoFCAV4a6genCF7N82y9cRyvPGnFS6nRfK7jj7cowwlIZbdQXBipRtFEgAcaCvHgImUb2QmDxMacp1J+s07ebGK055LDK3V5JbSVHyGn7Q+25x04OpNQW7FTZVILDDk099LNLLhP2OA8K4j4EQlNO13zNDidSPaKlDaCsSe0iXx2bMilaN4vyEKPwBgqeqyjh8suJh5kYjaBKNS7AxF15TaKNNAqVXCMjwSehNekGdJFz4bWnUlpaKb1exLz1ktT7SHFocZcAqhfcdaPQ5+mhiXFSRzQrTw83FNNc1umLFtSYcUiXtHsOg0lZ5vLEoGoCvqLrTI0B4EGEfSXvO+hUy3qYfVfug/p1/LnfYN5Xpd5MlaNA4cmnx3HRlSp4K/14spNaMprYWFSn22H25rmv4HisOZpmAAgAIACAAgAIACABTvjeZbRTKyiQ5OO91OobTxWrkNdfHhmkpW0W53YTDRmnVqu0F8fBEFZVmlCnJSUcxTCs56eOZQT7iea+9lXs0qc4VLkt+p1VaqlarVXdXqw6+L8PmMFpIVZ0l8zYD2AhSwVHEoZlayaErV/nXhSH9VaHHTaxVb00rX26eC8BAvdLsvKatRhxzcLIRMbtVFsq0rXPDqns+H1orlrqjXwkp008LNLMtVfZkxaFiWiZYoS83aMs4iqQvsuUIqlSV1zUMiCSdIa0rdTnhXwqq5nF05J8tv9HbcmXfmZB6SnmXUYBu0rcSQSDmKV1KDSh0pTOJjqrMqxsqdHERrUWnfXT85jdd+zzKyzbTju8LaaFZGHLhlU0AGWvCGSsrGfXqKrVc4q1+W5BW5tIkpeoC9+scGqKH564fjEOaOqhwvEVdbWXj9hSd2lT8yaScplXVKVunzIAAhc7exoLhWGpf3p/Gxn+y7wTHfdUyOW8Sj/p5wWkHbcNpbRv7L/M8//jq015rne11edUfWIyMP6nhFoqfwRkbN7STmmdzGlHXQfWDIw/qmFe9P4IE2FbzGaJhTnTehfwcETaSJ/UcOqetG3st8j1/fu1JT/e5TEkaqKFI/nTVMRmkiP6fg639qdvb9BgsjaXIzIwPDclWRS6AUH8WlPECGU1zOOrwrEUnmhr5aP3DrJFvAndYC3QYcFMNOFKZUhzNnmUnm38RU2kTLy22pNhCsU0rApyhwoRliqeZFcuQVCTvt1O/h0acZOtN+rrbq+RM3euxLyiAGm0hVKKcIBWrxVrrw0hlFLY5sRiqtd3m3bpyJkiJOc5p+SbebU26kLQoUKSKj/wCj1gauNCcqcs0XZoRrUkQ2BJT9XZRw0l5k99peiULVwVqAviMjrlU9NHsalKo5emoaTW8eTXVfY6rr209LP/2fPKqv/wDXfNQHkjgde0PGvDkSydnZiYmhCrD9RR25roPAMOZhmAAgAIACAAgAgL5XkTIsbymNxRwNIGZUs6aZ0HH04xEpKKudWEwrxFTLslq30QoWbZzzJ3SV47TmhjfeOfs7WVeleAHE9AIrV1pzZoVKtOp32rUoaJf5MaJ+znZSRUiz0p3qe128ys6qJ+stWevOHtZaHDCpCtXTrvR9OXT2I6LqXkbnmcaeytOTjau8hWmY5Hgf3iYyuJisLLDzs9uTFO17HRKWgyhmns88VNvy/A5ZrSOAFa9KcjkjVpLxO+lXlWw8pT9aFmpfQaLl2I7JtLZcdDjYWSzkapbJJAJOp6cM4aKaVjixleFeamlZ8/FnJe+/cvI9n6V7g2kjLqs+6Pj0glKxZhOH1cRrsuv2EJuWtS2TiUrdSxOVapRTokCrh6nLqITWRquWDwGiV5fH+B0sDZnJy9FOJ36xxc7vkjT1rDKCM2vxWvU2eVeH3HJllKRRKQkcgKD0EOZzbbuzZSAgxSAApAAUgAwpAIoQCORgAVreuBJTNSWt2s++32T5juq8xXrCuKZ3UOI16Wid10YjTN2bTsolyTdLzINSlIrl9po1r4pz8ISzjsakMVhMZ3aqtL85/carn7RmJspadG5eOgJGBZ+yrn0NOlYeMr7nBi+F1KHejrH4rzHkQxmCvfu3HZdptuXFZiYWG2yRUJJ1V5QsnbY7cDQhUk5VPVirv7EUi48yE7wWjMe00rWtW8WtMB1TX+nCFyO2+pf+vpN5eyjl+PvJW68+LRk1Jmm0lQKmXkcCpORI5VyPQw0XmWpz4mn+mrXpvTRogZ2yCsf2bNLJV35GaPe7PuKP1xTzTnqIX/qzrhWt/wAmktNpR5efl9SauNeJbwXLTPZm5c4XARTGNAscwcvUHjEwfJ7nPjsNGDVWn6ktvDwG2HOAIACAAgA1vupQkqUQEpBJJ0AGZPpASk27Iq6XtIPurtV5JU2g7mRZ/wARw5Agcya/H6sVXv3jblS7OCwsN33pvohnstxqzkJVOOpExNLxOLNaFdO7X3UJFEjh6wytFa7s4qiniZNUl3YrReH3Y1hYIBBqDmCIc4BSt2561TIm5J0S8xo4SKpcHVPOoHjSEcdbo76GNSp9jWWaPLqvI6Lv3WLTypqZdMxMqGELIoltOfZQngMz6+MTGNtWJXxeeCpU1lj8/MV78bQFFfskh23VEoU4kVz0wt81V97QcOYVz5I78Fw1Ze2r6Le33+xuuTs0S3R+dG8ePa3ZIKUk51UffV508dYlQ6i43ispXp0dI9efs6I2bXbxPyqGG2FbveYiVJ1ojDQDkM/hBO5HCcLTrSlKava3xFfZ5fSbVOtNOuKeQ6cJCsynInEDlSnHpCptM7uIYCiqLnBWaLtEWnmQMAFZbX7yzEuphphZbCkqWpSdTQgAV4DUwk29kbXCMLTq5pTV7ETswvbNOzqWXnVOoWlWSvdKRiqDTpSnWIi3c6OJ4KjCjngrNFyRYedCACp9rV65liYQww4WkhAWSnVRUVCleQppFcm76G9wrB0qlN1Jq/I8bKb2TT00ph5wupKCsFWqSnDoeRrpBFu5PFcHSp0lUgrPYZL67PWZwFxujT+ZqBRKz9sf9wz8YaULnFguJVKFoy1j8vIXLrX1eknfY7TqkJFEuGpKeVSK40EaK4ceiqWXRnZisBTrw7bDe785jffWznHUsTEsA45LuB1KK5OJ4gHnTSJkua5Gdg6sISlTqaKStfoRs5tAUpGBiTmTMqBAQtshKVdTxA8vKI7TkkXw4ck805xy9b7nHZlqosmWDLlX555SnFMt5nGs6EjIAZdTnQUgTyrxLKlGWMqZ46U46XfgTrDrVrSVc0LB4d5l5GfEVyPqDE6TWhyyU8HX6r4NMWLWcdWkTrYwT8gcE02NHEc+qFJBUOhVxAorvvzR3UVCL7CX9uprF9H9+pYtiWo3MsNvNmqVio6HQg9QajyixO6uY9alKlNwlujuiSsIACABG2jTq3SxZzJO8mVfKEHuNAipPQ5+SSOMJN/tRp8PhGKliJ7R28WYsaXbW8XeymTkElpmpyLiQN46eHZzSPMxC1fggrSkoZVrOpq/LkjNt3ysl1stvOIdQeGBSvMGmR6iJcosijgcZCWaCafmJUnev2FwCRcdmZZRJ3LqFDAPsLzy8vEGEUrPQ054P9RH06UZdU1r5ouKyZ3fMtu4FIxpCsK8lCvAxanc87Vhkm43vboV3tKvgsq9gk8SnVUS4pBzBP8ADTT3jxPAZc6JN30RscNwMbdvV2W1/n9ic2fXIRJNhxwBUyoDEoiu7r7if3PGGjGxy4/HyxEssdIr4+LHQQxnFZ7cJMGXYd4ocKfJQ/zAhJ8ja4JO1WUeqFPY5KBdoYiAd22pQ6E0TX0JiI7mhxidsPbqy9xFh5UyYAKo26yYpKu8arQfPCoelFesVz3RvcDnrOHkyH2JymKdccP8Nk06FSkivoFQR3OjjU7UVHq/oXfFh5kIAKd25ygD0u6B3kKQT90gj9TFc9z0XBJ92UfINhkoC9MOnvJQlI8FEk/8ogjuHHJtRhHzZcNIsPOkBe66rM81gWAlwfRuAZpP7p5iIaudWExc8NO8duaEO415HZB/+zp7spxUbWTkmugB4tq4Hh+iRdtGauNwsMRT/UUfavzmPt62ZxbaUSSm0KUqi1q1Qk+8nrDyu9jJwroRlesm7bIUpi7CrLU1OsFyZUk4ZmoqpaVkVWkZkEEDr11itxy6o0Y4tYtOjO0VvHw8GNMjYBbnVTTK8DTyPlWSk9pfBevZPPLnzyfLZ3RwTxGaiqU1drZ+HQ5b1tGWebnkiqPoppNO80o0CzzKCfQmIlo8w+GfawdB77x8+ntIq67nsNoOSVfm7430seAJoSgcOf5Rzgjo7HRiV+ow6r/ujpL7lhQ5khAB5cWACTkAKnwEAJX0Kokp5bntdoD6WZcEpJcSkElGL0or8KuBim97y9hvSpxjkw72is0vz83HBT0jJtNSL620hTZGFei8+0VE5dpRJz1zizRd1mblr15yrwT0fLl09wvzNzXZJZmLMwONnNcu5RWIfYWc/DMHqdIXI1sdkcdCvHs8To+Ul9UM90LwNTaV4WlMuskJcbUmmEmuQPHQ9eYhoyTOLFYadBq8rp7O5y7Rb0+wy9UU3znZbHLLNZHIfqRBKVizh+E/UVLP1Vq/sQOyi6O7SJ18VecqW8WZSlXvZ+8qp8vExEFzOriuNzy7Gn6q38+nkiyqQ5jBAAi7YkVs5R5ONkepH7mEqbGnwh/8leTELY0/htDDWgW0oeJBSf2MRHc1+Mxvh7+KL2EWHlTMAFfba0AyKDxDyaeih+kJM1uDP07XgKWxGZpOuo+uyT5pUj9iqIjuaHGo3oxfR/Qu6LDzIQAVltzR83lzxDpFPFJP7D1iufI2+CP0kvIi9hcxR2YRzQlQ8iR+4ghuXcbj3YS8y4YsPPBAAnbRrpidYKkAe0NiqD9YalB8eHWFlG5ocPxjw9Sz9V7/AHOLZZekzLJl3q79gAVOq0aAn7QpQ+R4xEJX0LeKYRUp9pD1ZfD+B9AhzKM0gA0zkulxCm1gKStJSoHiCKEekDV9BoycZKS3RV1rSjnsa2wr51ZToUhR1U130VHEYCnxwdTFTTt4o26U49spNdyqvjs/j8yybFtJMww28juuJCvCuo8jURandXMarTdKbg+R3QFYpbTbRU1IrQj6R8hlA54zQ/y4vUQk3ZaHdw2mpV05bR1fsOCxLOSJtlkULdnS4xH/AIzwzJ64Qo9MXWIS1XgXVqrdKU+dR/Bfyzeq8dk2gN26tpRrkl0FB5dlRpr0MTeMhFhcZhnmimvL7fc4k3SmpQFdlzOJGvs7pCkHolWg+HUxGVx9Ut/WUq3dxUNeq0ftHSzFr3KFvpS26UBToSckqpmK51ppqdNTFivbUzaijncYO65FQyyTbNrkqqZZrOnDdoIAH41Z86V5RV6zPQyf6HCWXrP5/wAF1JTTIZCLTzR6gAxWACnts15ErUmTbNQg43SPrZgJ8QDU+IiuTPRcHwrinWlz0QiXVtH2ecYe4IcTi+6eyr+UmFvZmri6Xa0ZQ6o+nEmoqNIuPEBABSm2K8aX3kyzagUMklZGhcOVOuEVHiTFcndnpeD4V04OpL923l/Is3EtT2aeYcJonFhUfsr7P7gxCdmd2Po9rQlFb7n0lWLTxhgmACidrF5RNTIabNW2KivBSzTEfAUp6xVJ3Z6nhWFdGnnlvL5fyR2zK09xaLJJolyravBYy/nCIFuXcTpdphpeGv57D6HEWnkDMAGDABUV/wCTVZ1oM2gyKIcXVwDTF7w/Gmp8QTFUk1K6PQYCaxWHlh57rb6e5lryU0l1tDiDVK0hSTzBFRFpgzi4ScXuit7NkH7aC33n3GJXGpLbLRAKgnKqjmK8MwdDFestbmxUnTwFoQinPdtne1JLsl+XSh112UfWGSl04i0s9wpIA7J0pTKD1H4FTmsZCTaSnFX05rnckrdbDM/LvEDdzKTKOg6Emq0E9clJ8zEy0lcooNzw8oc495fJnFsxJYM1ILNTLukor/hrzHxqfxRENLxLuJWqZK6/ctfND3FhliFehe+taSlz3GUKmXOIyxBOXQpH5ork7yS9pqYVZMJUqc33V9SUuE1jYcmFazTzjuefYJKUDwCAAIaHUoxztUVNftSX3+Iq3ruKmXWqZl5dEwyfpJbMFI4qaUM0+Ar4Hgk4c0jvwvEHUj2VSeV8pfRo77nXclVqbmpCafQ2lXbYxkjTuKFag1IOdRT1iYxW6ZTi8TVSdKtBX5O3y/ESe1O2PZ5BYBot75JPgoHEfy19Yab0KeGUO1rpvZanNsjsXcSQdIot84z9wVCPUdr8UEFoPxav2lfKto6fceoYzDBMACDtEv6mVSphghUwciRo0CNTzVpQda+Kyl0NXh/DnWkpzXd+f8FS3csF6ff3bdSScTjiqkJB1Uo8Sc8tSYrSPQ4nE08NTvL2I83ssQyc04wakJNUKI7yDmD6ZeIMS1yJwmIVekpl4bNbb9pkWyo1cb+TXnnVOhPimh9YeDujy3EaHY12ls9UQu0a/wAmXSqXllBT5FFLBqGh/wDPpw1iJS6HTw7hzqvtKi7vTr/BWN0rtOz74QmuAEF1w54QTnnxUc6DjCpXN3F4qGGp3e/JHHeWyjKzLzBqcCqAnik0KT5pIiGuRZhq3bUo1Ov4y/bi237XJNO1qsDA599NAa+IofOLYu6PJY6h2FZx5bryFDaXtACEqlZRdXDVLriT3OBSk/W1BI7vjospckaPDeGuTVWqtOS6iHci6Tk+7hBKGk5uOU007I4Yj8NfFUrs1cdjY4aF93yX1Ii05JctMLaJotpdK6aHJXnkYg6aU41qaktmj6NunawmpRl7KqkjHTgsZKHrWLU7o8ZiqPY1ZQ6EvElAQAQd9LHE1JvNUBUUlSPvpzT8cvOIkro6cHW7GvGfK+vlzFfYza5clVS6j2mFZA64FkkeisQhab0sd3GKOWqqi/ce7uqfs18yZl3XZdx0qZebSSG0rPdXQZUPXjWIV4u1iMRkxUFWUkpJWafPxRL3vlGXXJZb02hhthzeqQpSQHCKFOqhShB56mJkk7XZz4SdSEZqEG3JWv0M3pUics5xyXWF4RvWlpOi2jiBB4EFJEEu9G6Iwt6GIUZq3Jp9GQiZwJtaTmU/Rz0thPLGkFY8T3E+Zhb99PqdWS+EqU3vCV/ZsWHWLTIKutGaImLYmeLbKZds8cSwEgD8REVPds26cE6dCn1bk/YS95LUmrOlJZuUl97hawrVhUoIwJSBknn2jnyib5UkijDUqOJrTlVlbXTZX3Fay7xvzn0trty1fcS1hpXhjIH6mFzX/cd1XC06Hq0HLxv+fQeLlXSakyt1t5TxdHaUSCDQk1FOpixRsZeMxtSvaMo2sJe1x4zE/KSieFBT7Ty0p/QCEnqzT4SuzoTq/mhbcswEIShOSUgJHgBSLTz8m5O7NhgIKn2g7SFJUuWlCUlJKHHaCtRkUo5cRi9OcVuXJG9w/haaVSt5pfcQ7s3amJ90pb0rVxxVaJrqSeKjy4wq12NbE4unho3l7Ei/rt2AzJMhpkZaqUdVq+sT/qkWpWPJYjETrzzz/wBCBtwsoYWJkaglpXUHtJPlRQ84WaNfglbWVN+f3K5se8MxKtutsOFAdAxEaile6fdJBpWENmthaVaUZTV7HXdK6j0+5RHZbB+UdNaDjT7Sjy9aQJX2K8XjKeGhrvyX5yL+sCxWpRlLLKaJGp4qPFRPEmLUrHkq9edaeeb1Kz24WUlK2ZgZFdW1dcIxA+lRCTNvglZtSpvlqIVn3hmGGHGGnCht0grprkKZK1FRStOUKa1TDUqk1UkrtElci5rs+5XuMJPbc+OFPNXwHwiUrlGNx0MNG28uS+5flj2U1LMpZZRhQnQc+ZJ4k84sSSVkeTq1Z1ZOc3qVFtrssImW3x/FRRX3kcfNJH5YSS1ueh4LWzU3B8vqSuwy0VFMwwT2U4XE9MVUq/RJ9YIbtFHG6aThNc9C1RFhgmYAMGACo7BAk7wPMjJD2IAcO2EvDXkaj1ipaSPQV/T8PjPmvpoPN5Lsqm1pPtTzLYTQobVTEak1r8IeUb8zKw+KVFNZE31YnytzJRq1Qw6gutuMbxG8UScaVUNaEYsuBhMqUrGjLHVp4XPF2adnZFlysg223um20obzGBIAGeZyHOpi0xZVJSlmk7squZO7s+UXiqqRnS0o8glZT5dnAfOKdorwN2KzYiat68b/AAv8y19+nnFxg5WVRJIxS80cvnFqpQKcQhxC/MaxRa6fmb1R5akP+tO/waHa8aLT3g9iMsG8Oe9xVxV6DSlIslm/aZmHeFy+mzX8BBvZbkwhaW56SkHnFGlEElZ4DRZUmvCsI2+djWwuHpSTlRqSSXXb7Fi3Ikg1JtgMez1qotYirCVHmc+WRiyCstrGPjZudZtyzcr2sV1I/ObxrJ0acVlX/CTg/wCYVhf3mxP0XDUuqXx1+Rcgiw86BgAQZrZVKuTC3lOPYVrKy2CkCqiVEYqVw1Pj1hOzVzVhxetGmoJLTS46WbZ7bDYbZQEITolIy/r1h0rbGbUqSqSzTd2dcAhW22+0AmWZZrm44VU+ygZ/FSYSZs8Fp3qynyS+Yg7OLvInZvduhRbQgrVhNK0KQATyJPDPKFjqzW4liZYelmhu3Yv+Sk0NIS22hKEJyCUigEWnkpTlN5pO7OiAUqvbpNpwSzVe1iUunQDD+8JPkbvBIPNOXkhV2X3abnZhe+SVNtpCqA0BUTQA8SNchCpXO/ieLnQprI9WXzLS6W0hCEhKUigSBQADgBFp5SUnJ3e5tgIKe25ziS5LtAgqSlS1dAogD1oqK57noeCQajKb8EZ2FMneTS+AS2nzJUf2ghuw45JZYLz+hcAiw88EABABUe1E7i1JOYH2a04hC8/OiqRXPRpm/wAM9JhalP8ANixrxuTSWayaG1u4gKOGgwnInvDTWHlfkY+HVFz9M2l4Cc9dG0pl1t6Ym2mltghJZRmArUVy+MJlk9WaEcZhaUXCnBtPqxmuxdr2QuKVMPvrcCcRdVUdmp7I4aniYaMbanFicV21kopJdBNvOx80thvPsTDbqfxBnl90iK2tJfnQ0sNL01CXg18/uY/v0jmn/wByDOH9PZy3RdJlpI4T8paSljoAkk+Oh9IFy8yzFxSqVNdofUldoN8Zlp32ZhC2k5Y5jApVAQK4BSmVda68tYacneyOfh+CpTj2k2m/8b295wXXtyyZTtqW6uYV3nnmlFZrx44R8eZiI5VqW4nD42srJJR6JqxaMrMJcQlaDVKgFA8wcxFqMOUXFtPdFSbOE47am3OReIH3nIqhueh4i8uCpx8vkXEItPOhAAQAEAGqYfShKlrISlIJJOgAzJgJScnZbnzlfa8Sp6aU7o2mqWxyQDkfE6mKb3dz2WCwqw9JR57stfZNdwy0rvXBR1+iiCKFKB3QevvecWQXM8/xXFKtVyx2iPcMZhzz02hptTjiglCElSieAGcDdhowc5KMd2fN17bdVOzK3lVAOSE/VQNB+56mKW7u57TCYZUKSgvaXRsxu4ZOVq4KOvHGsEUKRSiUeWZ8SYsirI8zxLFKvW7uy0/kcYYzzktW0US7S3XTRCBUn9hzJ0gbsPSpyqTUIrVnzXbtquTkyt5QOJxXZSKmg0Skc8qCKX1Pa0KMaFJQWy/Ll87PbvexSaEKFHV9tzoogdn8IoPWLIqyPKY/E9vWclstEM0McQQAEAFT7dx2ZY8ar/RMVVdje4HvP2Fi25LuuS6ksvbhwhNHSArDQgnI8xUecWSTa0MejKEaic43XQVE3NnF1KrYfIOuBOHXkQ7kPAQmV82d7x1BbUF7f9Exdu6nsrqnTNTL5UjCQ6vENUnF45U8CYaMLa3ObEYztoqORLXkiDvGgf7ZyH+7tnzwKz8YWXM6sO36DzfzKPhLHqi1LpJWJWQFR8laK0ZdUqB+JVEx5eZ5/FtOrU8YD3I2w4ufmZVQRgbbQtHM4q1rnmK9IsT7zRkzoxjQhVW7bTI+RtVczZ8w/gaQ83vkiiQQkt1p3gaxCd43Lp0lSxEYXbTt8SaujNqdkpdxXeU0knIDOlNAKDwENF3VzmxcFCvOK5MrfZsrBbE43rm8K/ddiuC1NriPewdN+XyLgEWnnjMABAAQAVhtovAUNolEGhc7bn3AaAeagfywk3yNvg2GzTdZ7LbzE7ZfdsTc1iXm0xhWoc1EnCnwqCT0EKldmlxPFOjStHeWn3L/AAItPJGTABU+2u3yN3KINARvHacRolPrU+kJN8je4Lhrt1pctEQOye7QmZgvOAFpmhofec1SPAanyiIq7OviuK7Knki9ZfIvWkWHljMAFN7abfK3UyiD2W6LcHNZFUg+CTX8Qiubu7Ho+DYa0XWe70X1NOxy7YedVNOCqGThQDxcpWv4QQfEjlBFXdxuMYrJBUo89/IuqkWHmggAIACACqNvHdlvFf6Jiqtt7ze4H60/YWTadnImGFMuglC0gKAJBIyOozixpNWZi06sqU88d0VleWwbOkiG21zRfWaJZZdqongDl2Rn4+MVyjFaG1hsRicR3pKOXq0TWzm6s1LrL8y6oYkkJYKyrCFFJqo1piyplz14Q0YtanPxDGUqiUKcfbawXj//ALH/AJdv/pqiJcyMP/4PN/Mo6FPVFrWerBLvjT2e1gRnola0J4eJiFon4M89U71SL/yp/FJsY7xWHPe2LmpNxhsLaS2ouVr2STWmEjlnFji73Rx4evh+xVOsm7O6sLz13pqVYc3tqMsNOKUojBUKK64qDU1zyELZpbnZHE0q01lottW59B3uC62ZFkNL3iEAoCsJTXCSO6cxDwayozMcpKvLMrN+0r+yR7PeNxJpRxblP/UTvB8coT9xr1fS8NT6JfDQuIRaedMwAEABAB833/tLfz76+CV7tPgjs/qDFL3PZcPpdnh4rrr7y3dktmhmz0Kp2nSXD4HIfACLILQ89xWrnxDXTQc4YzjBgA+Zr3WiZidmHSci4oJ+6k4U/wAoEUtntsHSVOjGPh/su/ZjZu5s5mo7TgLivxmo/lwiLIrQ8vxKr2mIl4ae7+RrhjhPDiqAk8BX0gC1z5dtqfL77rx/iLUryJy+FIpvzPdUKap04wXJH0NcWzRLyLCAKHAFK6qX2j+sWxVkePxtV1a8pE/EnKEABAAQAVHtZAetGSl+JoD0DiwK+gMVz1dj0HCn2eHqVPzRD3fd9xMqpLLyGHXFJQhxZIAJOYrQ0JAIrDyehk4OMXVTnFyS1shJsG6VqSRUtn2JxazVS14lKzz7xAOcV5JLWNjUr4zCV9JZklyWw5XZctIuLTPIYCAkFCmq5qroaq0A6Q8c37jNxMcNlTot38RSvM7SVtlz6zzbQ4d0Min8xipvSR34aPpaEfBv5/Yiv7gj6qfzK/yh7HR/UX1ZJz8qQ5bMuMiUImUU1xJo4P5gIV/uXtKKclloVPOL+X1JC+ava02WkrUmWmVgO4TQqK0JUgZcD2x/SGlraxVg/Qus0u9Hb43+hD2dYUlLWm+1NqQWG2kqlxMLGEBRFR2jQ0USKeJiEkpNM6KmIr1cLGVJat2dkWLYdtS0xiTLOIWG6VCBQCtaUy6RYmnsY1ehVpWdVWv1K02pNmWtOVmxWhwqPi0oVH5Sn1hJaO5t8Mfa4adLz+Jb7TgUkKGYIqPA5xYefas7M9wEBAB5WqgJgA+UXHColR1JJ9c4oTurnvkrKx9MXOSBISgH/h2vihJi6KsjxOL/APkT838yYiTnOe0VlLThGoQojyBgY8FeSPlZSq5nUxRyPeJW0PqayUAMNAZANpp+URctjwdVtzbfVnXEiEXelwpkppQ1Sw6R4hCjEPYvwyzVoJ9V8z5jbTUgaVIHrFNtLHt2fVyE0oBoIvPA8z1AAQAEAGDABUkgfbLxLWM0M1I4gBtKW/QrJPnFS1megqeg4clzf1d/kWPeSzmX5dxMwkKbCSo8CMIJqDwI5xZJJrUxcPUnTqJ03qV5dS3puRlmXJhK3pFzurFVLYFSBi5ooK8hw4CK4yaWuxr4rD0cRVlGm0prlyl5FnyU8262HG1pWhQqFA5U8YtumYk4ShLLJWZVU+d5ZzKaGs9Plw88JWaeIwJR6RT+3zZuw7uJk/8ACFvh9y1fZBFtjCzsSrwthm2ZV09yZZXLr8RUj1JQPKElpJPqadB58FOPOLUl+e882VYaZyQ9jcWptUpMKbCkd4FtRwkV5pIp5QRV1boRVruhX7WKvmV9fHf4nVKbMZFJxOJceVqS44rM9QkivnWJ7NCy4riLWi1FeCQ02bZDEuCGGm2wdcCQK+NNYZKxw1K1So7zbfmKu1yxt/IqcA7bB3g+7orypn5RE9jv4VX7Kulylp9jdsstn2iQbClVWz8mrwHdP5aDxBgi7oTidDssQ7bPX7/EcYYzwgA8rFQRzgA+UMNMuWXpFCVlY9+fR+z2bDlnSxBrhbCD4o7H7RbH1UeLx8MuImvG/vGKGOQ5rTTVlwDihX6GIY9P115nytSKeR7w+m7ozu+kpdz6zaa+IGE/EGLo7HiMVT7OtKPiS8Sc5E3tSTIzYGZMu6B+RUQ9jown9+H/ALL5nzGYpauj259TWRNb1lpz66Eq9QDFyd1c8HVhkm49GdkSIEABABE3qtYSso88dUoOHqs5JH5qRDdkX4aj21WMOrEzYvZZDLs0vNTyiAeJSkmp8119ISntc0uM1U5qkto/nyJS9NmWnNLW006wzKqGE1FVqBHa900BJPEHKJkpN25FGFrYWlFTmm5L3fM5ZTZvVCUTE7MOISkJwJOBGECgFM8gIOz8R58U7zlTpxT3vuyStuXbs6zHUS6SAElKBUklbpwjM5kkqgdox0KKMpYnFRlPzfkiEMl/tOz5NOaJNguL+9QpHnUIPnC27yXQ6s//ABatZ7zdvz4ljxaY4n7UpJSpPfNj5SWWl5P4SK+gNfKEntc0OGTSrZHtJNGqwp9InkupPydoMJdTX/FaACh44VD06REXrfqNXpvscr3pu3sY6iLDNMwAa32gtJSoVSoEEHiDkR6QEptO6Kbu88bItZcu4SGHaJBOlFGra/I1ST48oqXddj0eIj+twiqR9ZfjLnrFp5szAAQAfLtvye5mX2qUCHVgeAJp8KRSe5w889KMuqRa+xC08Uu8wTm0sKT91df+4H1EPB8jA41Sy1Iz66e4suHMU8uIqCDoRT1gBOx8sWiwW3XEHIoWpP5VEftFKPeUpZoRfgi59i9pbySU0dWVkD7q+2PiVQ8NrHmuM0stfP1Xy0LChzIOe0GcbS0fWQpPqCIBoPLJM+V3GyklKhQgkEciMjFKPeJ3V0X1sitLfWelJ7zKlNnwyUn4KA8osg9DynFqWTEN9dR2hjMCADBgAqbadaK5ybZs5g17Q3lPrnn0Qmqj49Irnq7G9wymqFKWJn7PzxLQsuRSwy2yjutpCR5RYlYxKtR1Jub3Z1QCBAAq3jo/Oykt7rZM07yAR2UV8VKr5dIR6tI7sP6OjOp17q9u/wACN2dK9pfnJ86Oubtqv+GgDMdDl5gxENW2XcQXZQp0FyV35sfIsMs1zDIWlSVCqVAgjocoCVJxd0VRZjDiGn5QAmYs572iX1qtsEqwjj2k1BH2wIp8OhvVJRlKFX9tRZX4MtCzJ9D7TbrZqhaQoef7jSLU7q5h1IOnNwlujriRAgAStp91fbJfG2KvtVKQBmtPFHjxHUdYWcbo0uG4zsKlpeq/y5z7K72+1M7h1Xy7Qpmc1oFKK8RofI8YiEr6D8UwXYzzxXdfwfQfRDmUEAFF7Y7JLU5vgOw8kGv209kjxphPn0iuW56jg9ZTo5OcTzsamCmfwjRbSgR4UIgjuTxmKeHv0aL1EWHlgMAFA7V7HLE+tYFEP/KDLLFor45+cVS0Z6zhVftMOo846fYkdiMwoTrqB3VMEkdUqRQ+ilesTF62KeNRToxl0Zd0WHmTBgA+dtpFjGWn3RSiHDvEHgQrM+iqj0ip6Ox7DhtftcPHqtGNOwyaUHphv3ShKvMEj9DEw3OHjcFlhLmXDFh50IAFu/F6USMuV5F1WTSK6nmfsjU+nGFk7I7MFhHiamXlzYubJ7tqSFzz9S6/UoqMwlRKivxWTXw8YiC5s7OK4lNqhT9WP58CxxDmOEAGuYdCElSiAlIJJPADMn0gJSbdkVfadqKTJzE2Arf2i4GpdPvBodhNPFNVeKxziq+jfNm3Sop1o0n6tNXfnv8AnkWBdqyhKyzTAp2EgEjirUnzNYsSsrGTiKzrVJVHzJSJKTBgAQ7/ADKpV9i0mxk2d3MAe80ogfDMeaeUVz0eY1MC1WhLDS56rzOu7MwJeZVKgj2d8GYlFDSiqKW30oTiHQmJjo7FeJi6lNVP3R7svoxyhzPCADFIAKn2h3YclXhaMlVOE4nEpFcJ0K6cUn3h+2lclbVG9w/FxrQ/TVvZ9vPoOtyb2Nz7OJPZdSAHEcjzHNJ4GHTuZmMwc8NOz25MZIk5CIvNd5mdZ3TwNK1SoapPMeVRENXL8PiJ0J54ETdG4cvIuKcQpbiyMIUunZHEAAccvSIUbHRi+IVMSlGVkvAbRDHAEAEHeq7DM80G3agpNULTqknI05g8vCIaudOFxU8PPNA4roXIYkFLW2VrWsYcS6VCcjQAcyAfIRCjYsxePqYlJSskug0wxxBAAvXuumzPoSl3ElSDVK00qK6jMZg8ohxTOrC4yphpNw58meboXQZkAvdlS1L7y160GgoMqDOBRSGxeNqYlrNZW5IY4k4yKvHbzUmyp145DupGq1fVA5/pEN2LsPh5155If6KzuxZL1sTXts2KS6DRCM6KpohP2Qe8eJy8K0szuzbxNaGBpdhS9Z7v6lvoTTIZCLTzx6gADAAqXwfU+tuz2yQXu08oe4wkjF5r7o84SWvdR3YSKgnXl+3bxfL3EPZDYnrSLoHzSRG7ZHBTuQJHQZ+ieZiFrK/Q6Kz/AE+Gyv156vy/PqWHFhkhAAQAaJ6VS62ttYxIWkpUOYIoYNxoTcJKUd0VjISK0ldlOLKHmVb6QePECpArx1II5VHARTb9vuNqpUi7YqKvGWk0Pl2La9qaxFOB1BwPN8UOClRnw4g8jFsZXRlYmh2U7bp6p9UTMSUGKwAQcleaVeS/RxOFlSkOYiNEgEkDinMivGhiFJM6J4WrTcbrezX51K6t+6qmSi0rKUS2RvMCQapBzqlJzKDxQcxn5VtfuRtYfGKonhsVvtf85jXcnaA1OANu0amPqnurpxST/wApz8aQ8Z3M/GcNnQ70dY/IdqwxmmYACABJuww43aU424+498m0qqzoVFWiR2UgZaCEj6zNHFSjPDU5KKWrWnsFq8KVtmddmEzXtKVqVKuNle7Q0AMJqDhAHvVhJaXb3O3DuMlTjTccrSUk7Xvz/iwy3js3eNpmHETM0cCAlhpeAIJSSXMlAkk8cyK5CHkub1OLDVcsuzi1HxavfXY57Mk5eYs1iYnHC9umlErDjichqDQiqhQCpzqIhaxux6k6lLEyp0Va72svyxJbNbNLUpjUFJL6y6EEk4EK7ic8+5h1iYLS5VxCqp1cq/arefX4jZDnAYrAAt3vvlLyKe2rG6QcLQ1PU/VHU+VYVySOzCYGpiHpouoh2Nd2Zth4Tc8VIlx3EDLEmvdSNUp5q1PDoqTlqzVrYqlgqfZUNZc/z6Fo2RNMKSUS6kFLRwEI0TQVpl0pFiMKpCad53u9deZIQFYQAR9u2s3KsLec0ToBqpRySkDiSaCIbsrltGjKrNQiV/aLzzDRRraVpKzAP0LegSCO6EJJFeeI8Irba82a1ONOpPN/4qfxf8j1dmxEScs2wjRIzP1lHMn1+FBFkVZWMrEV5V6jm+ZLRJSEABAAQALF+buGabStlWCZZONlY1qM8JPI5edOsLKN0dmCxSoztJXi9Ghbsy1lufPmGyJhr5OelQCC4BljCfrpzIyqaFPCFTfrI7atBQ9BN916xl08PJ/yWBZdoNzDSXWlBSFioI/Q8iNCOBiy9zJqU5U5OE1qgtN5tDS1OqCG8JxKJpQEU14GC9gpxlKSUFdlJvhqYwbxtyVkGgtLLrcuSV51BWrPLQngSDoTlRp00PSxz0r5WpVHa6ctvJfliz9ntuJm5XsoCN0d12U4UqCQKKSn3QU07PDSLYO6MTH4d0aur318faRd8tm7M0S6wQw/qaDsLPUDun7Q9DA4J7F+E4pUo9yesfkK8jfC0LMUGZ5pTrYNApRzpp2XaEL8Dn1HBFJx0Z3TwOGxaz0Wk/zdciw7AvpJzdA26kLP8NZwq8ge95Vh1JMyK+Br0fWjp1WwwYoY5COl7HQiZdmQpWN1CEKGVAEVpTKtc+cRbW5bKs3TVPkrv3kTP3KbdWs7+ZS04rG4ylyjajWpqKVAVxAIiHC50U8dKCXdjdbO2qOifuqlbhcaffl1KSEK3KwAoJFE1CgRUDKooYMvMSninGOWUVJeK+1jLl02DKIlBiSylSSQD36KxkKJGYUrMwZVaxCxdTtXVfrP4eROpFMhDHNcjLZvHLSoq+8hHJNaqPgkZmIbSL6OGq1XaEWyvLT2hTU4ssWYwvPLeEVV407qB1J9IRzb2Nenw2lQXaYmS8vzckrqbM0oXv55e/eJxYTUpB5qJzcNeeXjEqHNlOK4q5Ls6Kyx/Pcdu0G3MDTks0UFZbIcT2kqQlQ7K0kZKSDQGmlcyADBOXJFOAw+aaqSva+nO/h+bilYVuTEtNOqaZdfWVKbelyMJSUqo2cSQpKlEFXZSmgSnkKwqbT0NGth6VWnFSkordPe/XTRr28y4JN4rQlSkFBUkEoVSqSRWhplUaRajz0kk2k7mZiYS2lS1qCUpFVKJoABxJgIjFydluIM5ayHK2jNBSZVkn2RlVQXl8HSk6k54a6Cpiu/N7GrCi4/8el6z9Z9PC/z9x33HsVxS12hNg+0PjsII+hb4JFdDSlf86xMF+5lWNrxUVh6Xqx59X1HMQ5nGYACAAgAIAMUgASr3WE626J+RHy6BR1vg8jiKcVU/TmBCSTvdGlhMRCUewreq9n0ZwWVamEGdkUlcss1m5Ud9pepWhPPWqRQGlR0VO3ejsW1aTb7GtpJerLk10f0JSfshNputOqeQ5IpGJLaCflHMwSs8hpTxhms/kc8K7wkZRUbT6vkvAbkspCcIACaUpTKnKnKHOG7vc1SMi2ynA0hLaak0SKCpNSYhJLYac5Td5O7PMxPISvBUFZSVpRUVUE0BIqQNSBmeMTchQk1m5dRaevVLusKU/Lubg0xKUltxFCrBU4Vk0rXOnAwuZWudqwlSE7Qms3tT+REWzsrlXu3LrUwVZinbQa51AJqB4GkQ4LkdFHjFam7VFf4MhhYFuSX0D2+QDkEqC8vuuDLy9YW0lsdTxPD6/rxs/K3yPZ2gWoxUTEnWnHdrSMuOIVB8oM8luR/TsJU/t1Pin9gb2zGvblR1o5nXzTA6qQS4H0n8D09tm+rK+NXP8kwdqiFwPrP4Hk7SLRe/wB3ktdDgWsctRQROdvYn+mYan/cqfJHlVm29OVDjm4SeBUGx6NgqPnEWmw7Xh1D1Vd+/wCehKWRsmZScc06t9RzIBKUnxNcR9RE9n1KKvGZtWpLL+e4f7Os5phGBltDaeSRT+pixaGTUqzqO83dnXAIKl/FSiUtKmm1LVjKWsANSspPyZUNEr0ocvSEnl5ndgVWk5Kk/Py6+wVbTsiYkGmN04lTiFBxLYKiqYdCFb5bhyohLdQADoM8yITK4pWO6nWp4mUsy0el+UVfupeLe443RtPHJCZdfK0qBcKlpSgNgd5PZ90EGlST1iyL0uZ2KpWrdlCNraaXd/EhbSnUTqC/MEtWa0cQCslTKhoSNd3rROqjSFvm8jpp03QeSCvUf/5/n5Gu79nuWk8idmUFEu2fmrB0IGjihx4U8OWolm7zGr1I4SDoU3eT9Z/RFgiLDJMwAEABAAQAEABABgwAJV5LtPNPGes8hL2rrPuvjXTLta+PQ6o42d0aWHxMJw7DEeryfOP8EXYc9jK37PAQ9X51ILOEFQyKkV7q+uh40MRfmvcXV6eVKniPV/bNfJ+A52Bb7M0klslK05ONrGFaDyUk/rpDqSexnV8POi+9tya2ZKOKoCeUSUblPTC3ZpucmHpVZbmUVbcxtVbaaUMIwLWFAEgknnQ0NYpte/iehioUZU6cZq8d1Z6t+KXwOKVDhkEVRulOpTJMADvpcWHHHTxPIcBU0rWIauvgWyyrEOzva834WVkvzwLrlGQhCUDRKQkeAFIvPNSeZthNzSGkKW4oJQkVUo5AAcYCYxcmoxWrPEhNB1tLiQoBYCgFChocxUcMuEATjlk4vkbi2OQ9IBbswUJHAekAXYvWZe5D04ZVDToIRjK1pwimVOye0K14gHpC5tbHZUwcqdHtZSW9rLX+BlrDHGctppbLTgdIS2UkKJNAEkUOfhAPTzKScdysLhT78yyxKof9naaxAuJpvH6KNEt4hQBIKa5E5jKKYXslfY28fSp0pyqOOZu2nJeduuti10RcYJF3lsNudYUw4SEqIIIpUEGoIrESV1Yvw+IlQqKcSPvPLSSPnE3mcG6AJUSsVPYCB3ionMAZ5VyERLKtWW4adeXo6Xn5eN+QuWgUBlD08kSsm2asSSaYnSM07xI1OhwaD3jrC+ex2U82dwovNN7y6dbff3G+zbEetJxEzPI3cug1YleY0Cljryy9NRLNrIWpXhhIunRd5PeX0X58SwEpp4RYZJ6gAIACAAgAIACAAgAIAMEQAK157nImFB9hZl5pPdeRlWnBYHeGmeviMoWUbnbhsbKksk1mh0f0FOZn6uhFopMjOJyanWskLpzOikniDln7sJfXXRnfGn3M2H78OcHuhnavI9LUE83ibIGGbZBU2oc1pAq3wNcwc+UNma3OJ4WFXWi9f8XuvLqdc7d2TniH6ldUBAW06R2MzSqTShqcolxUtSuGJr4fuba3s1zF2xbuTBtJIexKlJJJ9nKhkcXdz94pBpX7KeMKo6+R2VsTS/TNw9ee/s/PiWLFhkCPaajacwphuhlZZVXSScL7w0aqPcTqrXPhpFb77sadO2Fp55evLbql18+gy2Na6HgU03bqMnGj3kHTTik0yUMiIdM4qtFw13T2fJ/nQkxElIi7ZHiiz6pUpJ3yKFJI4K5HTj4gRXVvl0NThEU8RZrkyHs21T/aapeSLKQ6lBU85icUrACVhKlKOM94a0GE8oOdkdFSiv0vaVr6X0VklfbyLLlZpKytINShWFXjQK/QiLDFcGkm+ZptWymZhIS+2lxKVYgFaVAIrTjqdYhpPcanVnTd4OwoXPsJqYlXy638m7NOvMlIKClJwoStBFCmoTWo1B5QkY3WpoYvETp1Y5XqopPn4tPqStmWZNSyyXp4LlkA0DiBjw0990q9363HpEpNc9CirVpVVaFPvvpt7EeH70rfJbs9vfmtFPqqllHXFT5Q9E+sGe/qkrCRprNiHbw/c/ZyFl60G2X6N4rTtI5BX8NmuRCQKpbAz0z5kQr0fVnbGlOcO96On8X9ydsC5y1O+1WgsPzFQUJ/hs8aJToSDTPpzzhlDnI5a+NSh2WHWWPxfmOYEOZxmAAgAIACAAgAIACAAgAIACADFIAOW07NafbLbzaXEHUKH6cQeogeu49OpOnLNB2YlO3XnJElVnu71nPFKvGopyQf6ecV5HH1TSWLoYjTEK0v8l9SFatOWDpFXrHmzmoUq0s8yg9gio1oK8zC3XkzpdKq4cqsPivqNjNtTrIxOsIm2+DsooEkdW1HXwUYe8ufwOB0KE3aEsr6S+6+x0sXuknwpovbpRBSpDtWlio0zoQeoMSpxegksHXp2lluuq1RL2PIMstJbYSlLYrTCa1rqa1JUSeJMSkkrI56tSdSTlPci703b9pwONOGXmG+48BU04pIqMSTyiJRuXYbFdleMleL5Hfd9mYQ1hmnEOuA99CcNR1GlfCJV7aldeVKU70k0ujI2/t3FT8sGULDZDiV1IJGQUKZeNfKInHMrF2BxKw9XO1fSxqvBc5D5YWy4Zd2XoG1oSMk/Vw6U19TzglG5NDGyp5lJZlLdMmbGs4SzWDGVmpWtxWqlKJUpR4DPhoIlKxz1qrqTvbwS+RxWle6TZyW+gq+ojtqPTCmpiJTityyng69TVR06vRfE4Dbc28n5rKbpI/izR3YAHENpqqnjTyiM0nsveW/p6MH6Wd30jr8RWtW0pULAm5h205ivZYaFGgrlgTkeGuI9DCNq+urO+lSrNXpRVOPV7+9ki1ZFoz1A+oSEpSgYapjI5EgZDz8uMNaT8Cl1sNh9Yd+fV7fn5ccLBu/LyaMEu2EDidSo8yo5n9IdRS0RnV8RUryzVHclYkpCAAgAIACAAgAIACAAgAIACAAgAIACAAgA5LRs1p9OB5tDieSgD/SB6j06k6bvB2FBzZ0lolcjMvyijnhCsSPNJz9SYTIlsaC4m5rLWgpL4nNPS9qoGF6WlLQb04JXTn2qDPoCYh514lkJYN6wlKD+HwIUuSjaiXJCeklHVTClgClPqmnDlCqy5NHRatJd2pCfnb6m+VvHKaItibbpweaCuHE7ofr6xCkl+5+3/QssLW50IvydvqSMveAEZW0wRX32UA/EiGzeJTLDNPWg/ez09b+R/21L/haQT5AEmJzeJCw2v8AYfvZHzF45X37amV1p2Wmgn47o0PnCOS/yLo4WryoR9r/AJOQTUi5TDLWjPmuRdKyknwqE8OUHdfJssyYiN7zhDyt/sl5AWl3ZSz5WRR9Zwgq9E518UwyzclY55/pd6tSU34fn1Oz+4TsxnaE68+P8NHYRzzHH4HrE5L7sr/qEaf9iml4vVjTY9hS8sMLDSG8qEgZnxVqfOHSS2OCrXqVXeo7kkIkqCAAgAIACAAgAIACAAgAIACAAgAIACAAgAIACAAgAIAPKoAMOaGAFuI98vo1feTFcjTwm6/ORSts/TufeMQenof20cRiC0ui6Gq/FP7w6PM4vZFhyvdhzHl6xugIMwAEABAAQAEABAAQAEABAAQAEAH/2Q=="/>
          <p:cNvSpPr>
            <a:spLocks noChangeAspect="1" noChangeArrowheads="1"/>
          </p:cNvSpPr>
          <p:nvPr/>
        </p:nvSpPr>
        <p:spPr bwMode="auto">
          <a:xfrm>
            <a:off x="1069975" y="769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3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150813"/>
            <a:ext cx="7377112" cy="974725"/>
          </a:xfrm>
          <a:ln/>
        </p:spPr>
        <p:txBody>
          <a:bodyPr anchor="b"/>
          <a:lstStyle/>
          <a:p>
            <a:r>
              <a:rPr lang="en-US" dirty="0" smtClean="0">
                <a:solidFill>
                  <a:srgbClr val="389850"/>
                </a:solidFill>
              </a:rPr>
              <a:t>Questions &amp; Answers</a:t>
            </a:r>
            <a:endParaRPr lang="en-US" b="0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9224" name="Picture 8" descr="http://kdence-nordicwalking.co.uk/img/faq-icon.png"/>
          <p:cNvPicPr>
            <a:picLocks noChangeAspect="1" noChangeArrowheads="1"/>
          </p:cNvPicPr>
          <p:nvPr/>
        </p:nvPicPr>
        <p:blipFill rotWithShape="1"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428"/>
          <a:stretch/>
        </p:blipFill>
        <p:spPr bwMode="auto">
          <a:xfrm>
            <a:off x="433386" y="2137696"/>
            <a:ext cx="4086225" cy="3035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1659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data:image/jpeg;base64,/9j/4AAQSkZJRgABAQAAAQABAAD/2wCEAAkGBxQTEhUUExQVFRUXGBwZGBgYGBwcHxobGh0YFyEcHxoeHCgiGhwlHB0WITEhJykrLi4uHiAzODMsNyguLisBCgoKDg0OGxAQGywmICQ0LCw0LywsLCwtLDQ0LCwsLCwsLCwsLCwsLCwsLCw0LCwsLCw0LCwsLCwsLCwsLCwsLP/AABEIAOEA4QMBEQACEQEDEQH/xAAcAAACAgMBAQAAAAAAAAAAAAAABgUHAQMEAgj/xABMEAABAgMFBQUDCgMFBgYDAAABAgMABBEFBhIhMQcTQVFhIjJxgZEUQqEjJDNSYnKCkrHBQ6LxFRZT0fAlNGOys8JUdIOT0uEXREX/xAAaAQACAwEBAAAAAAAAAAAAAAAAAgEDBQQG/8QAOhEAAgECBAMECQMEAgIDAAAAAAECAxEEEiExBUFREyJhcSMygZGhscHR8BRC4RUzUvEkYkNyNFOi/9oADAMBAAIRAxEAPwC8YACAAgAIACAAgAIACADw66lIJUQANSTQesBKV3ZCnae0STbVgbUqZc4IZSVV/Fp6EwnaLY7qfDa8leSyrq9Dhdt21n82JNuWb/xJledPuggg+RERmk9kXLD4OHrzcn0iRE9Nugn2u2m2zxbl0hRGvBIxfCI15svhCDXoqDfjJnMLNlF5l+2JilTklYTn95AIhbLm2P2tWO0acfd9Gev7syhIpZdoOEipUpeEk9arArE28GH6ut/90F7P4D+7EoCAqyZ8dQ5i/RyC3g/z2kfq63KtD3fweDZUojPHbMuaEVoojLnRBJ/SIaXiT21Z6Wpv88WdEpM5hMtbhqNETKKHjkcYBMMv/b3izhp6TD+2L+1yYbtS2GsyxLzrf1mVhKvic/AJMTea8Tn7HBT0zSg/HVHVKbRpbGETKXZVZ4OoNPzDh10ie0XMrlwyrbNTakvBjdKzaHEhTa0rScwUkEeohzgnCUHaSsbawCmYACAAgAIACAAgAIACAAgAIACAAgAIACADW++lCSpaglIzJJoAOpOkBKTk7LUSp2/anllmzWFTKxkp01DSOpPH4dKxW58omlDh6hHPiJZV05sXp6SStyloTbs69r7HKAkJOtCE6cMzh8TCvxd/I66dRxj/AMeCgv8AKX59xhsyyJulGGJazUHiEh10jmSKJr4k06wyT8jkq1qN71JSqP3L6nSu68oFoTNvuTDrhOBL7x7Z1IS0CE0HICJyrmV/qqzTdKKil0X1Nb94rOknVy7bNHUd5DMvnmArUJzyIziLxjokMsNiq8FUlLR83Ik7IvEp9t5ZlX2A2mqd8nAV0BJoOGnxhlK/IorYZU5Ripp36a2IGzL4z8wx7Q1Z6FN50+XzNNaDB4wqnNq6Xx/g6qmCw9OfZzqO/l/JNWTfBl2Q9tWC0hNcaTmQUmlAfeqaU8YZTurnPVwU4V+xWr5EeL9LCA85Z80iXpXedk0SfeKAagUzhc75plv9Pi5ZI1IuXQYsEtNMhwoadaWnECtKVAjWtCIfRo471aU8qbT23INi60i8kOybimQa0clXikdcknDrwpCqMd0dTxleDy1VfwkrmqdsidSgpX7PaLX1HkBtfgFAFJPWggal5jQrUG7xvTfg7r3aMWW7Mlw782efsmaJ+idru1nkCThWCdKE8MjCWXLRna6tTL6SKqx6rdfVE21e+ak1BFpMHBoJpnNB5Yhw+B6cYfM1uczwVKus2Hlr/i9x1s+0Gn0BxlaXEHRSTUeHQ9IdNPYzalOdOWWas/E6oBAgAIACAAgAIACAAgAIACAAgAIAIC9V6mZJIx1W4qgbaRmpZOWnAV4/rESkkdWFwlTEPu6Jbt7ISbWYcewvWu4UIUfkZBmpWvkCBmVV/qmK3r63uNKk4w7mFV3zm9kT8hYkw+kJXSRlRTDLs03ix/xHAOzlwSa5mpiVFvfQ5J4ilTd135f5PZeS+5MXf9jaW5KyoQlTIGNKRmK81HNR55mHVtkc9ft5pVKmz2IpF5npeeMvOhIbdPzd1Ion7qqnvaDx6GFzNSsy94WFWh2lHdbp7+aNFuIx23JDXAy4qnKuIV/SIfroei8uBqPq0iLt1T8vbmOWbQtcxL4QFqwpypU16BCIG2paF9FU6uBtUbSi+X54sarNbnih/wBtMvhKCEJZxZZKrUqGfD0hlm5nBUeHzR7HN43sIlyLAmn7OxNTrjKauBLaUilamtVa5n0rCRi2tGauNxNGnibSpp7akhdZyUXYyGJk7pLjimVa/S4ioGudDkDnllBFrLZlOKVZY11KerSv7DumHZ6zmjvg3OyaBQkdl1KO7QpphUAKc+sTeUVrqiqMcPiprJeE37myRvVaLTNkOOMAIbWyA0EjDQOigoBpkquUTJ93QpwtKU8Woz1aevsO27dhhFmtSxJTVqiig0IK6qUQedSYmMbKxXicQ5Yl1fHn4bChKWhaMvOuyks57ahlAUoPUChX3QvUnMa9coW8k7I0J08NUoKrUWRt20+dug3sTrc1LkzstuU48BQ/hoTkKpPInIHL94bdaoz5QlRqWoyvzujhfsCYlh8zXvmaHFKTBxJp/wANwgqSehqM4jK1sWRxFKq/TK0v8o/VfYW5SzRvFOWUtUpNINXZJ7IK59k1FCNCMuRTwVf9d+h2yq91RxSzRe0l+fniNd175ImFFh5Jl5pGSml5VPNB94f6zGcNGd9HucOJwUqSzweaD5r6jVDnCEABAAQAEABAAQAEABAAQAKV7b1FpaZWURvpxzRPBsH31nhzp0zpxSUraLc78LhFNdrVdoL4+CF6yrPLLyks0m7TVm8+v6OXrTjTWlKJGZ6DKF2emrOurUVSCzdyktkt5fnUb7DsFphZWpe+mlCq3VkFZHJI9xGtAIeMUvMzq2IlUVkrRWyW3t6si7x26/JTrS3TWSdG7JA+iXXvE6kH9K8ohtxeuxfh8PCvRlGPrrXzRH3zHsU4xaaB8mujMxTikgUV1yA/KmIn3XmLsG/1FGWGlutYjXeGxGZ6XLTmaVCqFjVJ1Ckn/VRDySascGHrzw9RTjyEq5chOJtRXtWJW4YLSHKGi04hhOLiSM+fOFje+pp4ypQeF9F+53t0GG9l2npiYl5iXeS0tnEMSk4u9Thx46xMk3sceFxUKdOdOcbqXsNlmXcmEuBb8+89QKBbCUpQcSSnMAVNK1HUCIUXfcipiabjaFNLx1bJO7lhtybAYaKygEkFZBNVGuoAHwhkrFGIryrzzytc4E3Lldy8wUqU284XFBSqkKPFJ92kRkVrFrx1XPGadnFW9hGO3AK0blyem3GKgltSkmoFCAV4a6genCF7N82y9cRyvPGnFS6nRfK7jj7cowwlIZbdQXBipRtFEgAcaCvHgImUb2QmDxMacp1J+s07ebGK055LDK3V5JbSVHyGn7Q+25x04OpNQW7FTZVILDDk099LNLLhP2OA8K4j4EQlNO13zNDidSPaKlDaCsSe0iXx2bMilaN4vyEKPwBgqeqyjh8suJh5kYjaBKNS7AxF15TaKNNAqVXCMjwSehNekGdJFz4bWnUlpaKb1exLz1ktT7SHFocZcAqhfcdaPQ5+mhiXFSRzQrTw83FNNc1umLFtSYcUiXtHsOg0lZ5vLEoGoCvqLrTI0B4EGEfSXvO+hUy3qYfVfug/p1/LnfYN5Xpd5MlaNA4cmnx3HRlSp4K/14spNaMprYWFSn22H25rmv4HisOZpmAAgAIACAAgAIACABTvjeZbRTKyiQ5OO91OobTxWrkNdfHhmkpW0W53YTDRmnVqu0F8fBEFZVmlCnJSUcxTCs56eOZQT7iea+9lXs0qc4VLkt+p1VaqlarVXdXqw6+L8PmMFpIVZ0l8zYD2AhSwVHEoZlayaErV/nXhSH9VaHHTaxVb00rX26eC8BAvdLsvKatRhxzcLIRMbtVFsq0rXPDqns+H1orlrqjXwkp008LNLMtVfZkxaFiWiZYoS83aMs4iqQvsuUIqlSV1zUMiCSdIa0rdTnhXwqq5nF05J8tv9HbcmXfmZB6SnmXUYBu0rcSQSDmKV1KDSh0pTOJjqrMqxsqdHERrUWnfXT85jdd+zzKyzbTju8LaaFZGHLhlU0AGWvCGSsrGfXqKrVc4q1+W5BW5tIkpeoC9+scGqKH564fjEOaOqhwvEVdbWXj9hSd2lT8yaScplXVKVunzIAAhc7exoLhWGpf3p/Gxn+y7wTHfdUyOW8Sj/p5wWkHbcNpbRv7L/M8//jq015rne11edUfWIyMP6nhFoqfwRkbN7STmmdzGlHXQfWDIw/qmFe9P4IE2FbzGaJhTnTehfwcETaSJ/UcOqetG3st8j1/fu1JT/e5TEkaqKFI/nTVMRmkiP6fg639qdvb9BgsjaXIzIwPDclWRS6AUH8WlPECGU1zOOrwrEUnmhr5aP3DrJFvAndYC3QYcFMNOFKZUhzNnmUnm38RU2kTLy22pNhCsU0rApyhwoRliqeZFcuQVCTvt1O/h0acZOtN+rrbq+RM3euxLyiAGm0hVKKcIBWrxVrrw0hlFLY5sRiqtd3m3bpyJkiJOc5p+SbebU26kLQoUKSKj/wCj1gauNCcqcs0XZoRrUkQ2BJT9XZRw0l5k99peiULVwVqAviMjrlU9NHsalKo5emoaTW8eTXVfY6rr209LP/2fPKqv/wDXfNQHkjgde0PGvDkSydnZiYmhCrD9RR25roPAMOZhmAAgAIACAAgAgL5XkTIsbymNxRwNIGZUs6aZ0HH04xEpKKudWEwrxFTLslq30QoWbZzzJ3SV47TmhjfeOfs7WVeleAHE9AIrV1pzZoVKtOp32rUoaJf5MaJ+znZSRUiz0p3qe128ys6qJ+stWevOHtZaHDCpCtXTrvR9OXT2I6LqXkbnmcaeytOTjau8hWmY5Hgf3iYyuJisLLDzs9uTFO17HRKWgyhmns88VNvy/A5ZrSOAFa9KcjkjVpLxO+lXlWw8pT9aFmpfQaLl2I7JtLZcdDjYWSzkapbJJAJOp6cM4aKaVjixleFeamlZ8/FnJe+/cvI9n6V7g2kjLqs+6Pj0glKxZhOH1cRrsuv2EJuWtS2TiUrdSxOVapRTokCrh6nLqITWRquWDwGiV5fH+B0sDZnJy9FOJ36xxc7vkjT1rDKCM2vxWvU2eVeH3HJllKRRKQkcgKD0EOZzbbuzZSAgxSAApAAUgAwpAIoQCORgAVreuBJTNSWt2s++32T5juq8xXrCuKZ3UOI16Wid10YjTN2bTsolyTdLzINSlIrl9po1r4pz8ISzjsakMVhMZ3aqtL85/carn7RmJspadG5eOgJGBZ+yrn0NOlYeMr7nBi+F1KHejrH4rzHkQxmCvfu3HZdptuXFZiYWG2yRUJJ1V5QsnbY7cDQhUk5VPVirv7EUi48yE7wWjMe00rWtW8WtMB1TX+nCFyO2+pf+vpN5eyjl+PvJW68+LRk1Jmm0lQKmXkcCpORI5VyPQw0XmWpz4mn+mrXpvTRogZ2yCsf2bNLJV35GaPe7PuKP1xTzTnqIX/qzrhWt/wAmktNpR5efl9SauNeJbwXLTPZm5c4XARTGNAscwcvUHjEwfJ7nPjsNGDVWn6ktvDwG2HOAIACAAgA1vupQkqUQEpBJJ0AGZPpASk27Iq6XtIPurtV5JU2g7mRZ/wARw5Agcya/H6sVXv3jblS7OCwsN33pvohnstxqzkJVOOpExNLxOLNaFdO7X3UJFEjh6wytFa7s4qiniZNUl3YrReH3Y1hYIBBqDmCIc4BSt2561TIm5J0S8xo4SKpcHVPOoHjSEcdbo76GNSp9jWWaPLqvI6Lv3WLTypqZdMxMqGELIoltOfZQngMz6+MTGNtWJXxeeCpU1lj8/MV78bQFFfskh23VEoU4kVz0wt81V97QcOYVz5I78Fw1Ze2r6Le33+xuuTs0S3R+dG8ePa3ZIKUk51UffV508dYlQ6i43ispXp0dI9efs6I2bXbxPyqGG2FbveYiVJ1ojDQDkM/hBO5HCcLTrSlKava3xFfZ5fSbVOtNOuKeQ6cJCsynInEDlSnHpCptM7uIYCiqLnBWaLtEWnmQMAFZbX7yzEuphphZbCkqWpSdTQgAV4DUwk29kbXCMLTq5pTV7ETswvbNOzqWXnVOoWlWSvdKRiqDTpSnWIi3c6OJ4KjCjngrNFyRYedCACp9rV65liYQww4WkhAWSnVRUVCleQppFcm76G9wrB0qlN1Jq/I8bKb2TT00ph5wupKCsFWqSnDoeRrpBFu5PFcHSp0lUgrPYZL67PWZwFxujT+ZqBRKz9sf9wz8YaULnFguJVKFoy1j8vIXLrX1eknfY7TqkJFEuGpKeVSK40EaK4ceiqWXRnZisBTrw7bDe785jffWznHUsTEsA45LuB1KK5OJ4gHnTSJkua5Gdg6sISlTqaKStfoRs5tAUpGBiTmTMqBAQtshKVdTxA8vKI7TkkXw4ck805xy9b7nHZlqosmWDLlX555SnFMt5nGs6EjIAZdTnQUgTyrxLKlGWMqZ46U46XfgTrDrVrSVc0LB4d5l5GfEVyPqDE6TWhyyU8HX6r4NMWLWcdWkTrYwT8gcE02NHEc+qFJBUOhVxAorvvzR3UVCL7CX9uprF9H9+pYtiWo3MsNvNmqVio6HQg9QajyixO6uY9alKlNwlujuiSsIACABG2jTq3SxZzJO8mVfKEHuNAipPQ5+SSOMJN/tRp8PhGKliJ7R28WYsaXbW8XeymTkElpmpyLiQN46eHZzSPMxC1fggrSkoZVrOpq/LkjNt3ysl1stvOIdQeGBSvMGmR6iJcosijgcZCWaCafmJUnev2FwCRcdmZZRJ3LqFDAPsLzy8vEGEUrPQ054P9RH06UZdU1r5ouKyZ3fMtu4FIxpCsK8lCvAxanc87Vhkm43vboV3tKvgsq9gk8SnVUS4pBzBP8ADTT3jxPAZc6JN30RscNwMbdvV2W1/n9ic2fXIRJNhxwBUyoDEoiu7r7if3PGGjGxy4/HyxEssdIr4+LHQQxnFZ7cJMGXYd4ocKfJQ/zAhJ8ja4JO1WUeqFPY5KBdoYiAd22pQ6E0TX0JiI7mhxidsPbqy9xFh5UyYAKo26yYpKu8arQfPCoelFesVz3RvcDnrOHkyH2JymKdccP8Nk06FSkivoFQR3OjjU7UVHq/oXfFh5kIAKd25ygD0u6B3kKQT90gj9TFc9z0XBJ92UfINhkoC9MOnvJQlI8FEk/8ogjuHHJtRhHzZcNIsPOkBe66rM81gWAlwfRuAZpP7p5iIaudWExc8NO8duaEO415HZB/+zp7spxUbWTkmugB4tq4Hh+iRdtGauNwsMRT/UUfavzmPt62ZxbaUSSm0KUqi1q1Qk+8nrDyu9jJwroRlesm7bIUpi7CrLU1OsFyZUk4ZmoqpaVkVWkZkEEDr11itxy6o0Y4tYtOjO0VvHw8GNMjYBbnVTTK8DTyPlWSk9pfBevZPPLnzyfLZ3RwTxGaiqU1drZ+HQ5b1tGWebnkiqPoppNO80o0CzzKCfQmIlo8w+GfawdB77x8+ntIq67nsNoOSVfm7430seAJoSgcOf5Rzgjo7HRiV+ow6r/ujpL7lhQ5khAB5cWACTkAKnwEAJX0Kokp5bntdoD6WZcEpJcSkElGL0or8KuBim97y9hvSpxjkw72is0vz83HBT0jJtNSL620hTZGFei8+0VE5dpRJz1zizRd1mblr15yrwT0fLl09wvzNzXZJZmLMwONnNcu5RWIfYWc/DMHqdIXI1sdkcdCvHs8To+Ul9UM90LwNTaV4WlMuskJcbUmmEmuQPHQ9eYhoyTOLFYadBq8rp7O5y7Rb0+wy9UU3znZbHLLNZHIfqRBKVizh+E/UVLP1Vq/sQOyi6O7SJ18VecqW8WZSlXvZ+8qp8vExEFzOriuNzy7Gn6q38+nkiyqQ5jBAAi7YkVs5R5ONkepH7mEqbGnwh/8leTELY0/htDDWgW0oeJBSf2MRHc1+Mxvh7+KL2EWHlTMAFfba0AyKDxDyaeih+kJM1uDP07XgKWxGZpOuo+uyT5pUj9iqIjuaHGo3oxfR/Qu6LDzIQAVltzR83lzxDpFPFJP7D1iufI2+CP0kvIi9hcxR2YRzQlQ8iR+4ghuXcbj3YS8y4YsPPBAAnbRrpidYKkAe0NiqD9YalB8eHWFlG5ocPxjw9Sz9V7/AHOLZZekzLJl3q79gAVOq0aAn7QpQ+R4xEJX0LeKYRUp9pD1ZfD+B9AhzKM0gA0zkulxCm1gKStJSoHiCKEekDV9BoycZKS3RV1rSjnsa2wr51ZToUhR1U130VHEYCnxwdTFTTt4o26U49spNdyqvjs/j8yybFtJMww28juuJCvCuo8jURandXMarTdKbg+R3QFYpbTbRU1IrQj6R8hlA54zQ/y4vUQk3ZaHdw2mpV05bR1fsOCxLOSJtlkULdnS4xH/AIzwzJ64Qo9MXWIS1XgXVqrdKU+dR/Bfyzeq8dk2gN26tpRrkl0FB5dlRpr0MTeMhFhcZhnmimvL7fc4k3SmpQFdlzOJGvs7pCkHolWg+HUxGVx9Ut/WUq3dxUNeq0ftHSzFr3KFvpS26UBToSckqpmK51ppqdNTFivbUzaijncYO65FQyyTbNrkqqZZrOnDdoIAH41Z86V5RV6zPQyf6HCWXrP5/wAF1JTTIZCLTzR6gAxWACnts15ErUmTbNQg43SPrZgJ8QDU+IiuTPRcHwrinWlz0QiXVtH2ecYe4IcTi+6eyr+UmFvZmri6Xa0ZQ6o+nEmoqNIuPEBABSm2K8aX3kyzagUMklZGhcOVOuEVHiTFcndnpeD4V04OpL923l/Is3EtT2aeYcJonFhUfsr7P7gxCdmd2Po9rQlFb7n0lWLTxhgmACidrF5RNTIabNW2KivBSzTEfAUp6xVJ3Z6nhWFdGnnlvL5fyR2zK09xaLJJolyravBYy/nCIFuXcTpdphpeGv57D6HEWnkDMAGDABUV/wCTVZ1oM2gyKIcXVwDTF7w/Gmp8QTFUk1K6PQYCaxWHlh57rb6e5lryU0l1tDiDVK0hSTzBFRFpgzi4ScXuit7NkH7aC33n3GJXGpLbLRAKgnKqjmK8MwdDFestbmxUnTwFoQinPdtne1JLsl+XSh112UfWGSl04i0s9wpIA7J0pTKD1H4FTmsZCTaSnFX05rnckrdbDM/LvEDdzKTKOg6Emq0E9clJ8zEy0lcooNzw8oc495fJnFsxJYM1ILNTLukor/hrzHxqfxRENLxLuJWqZK6/ctfND3FhliFehe+taSlz3GUKmXOIyxBOXQpH5ork7yS9pqYVZMJUqc33V9SUuE1jYcmFazTzjuefYJKUDwCAAIaHUoxztUVNftSX3+Iq3ruKmXWqZl5dEwyfpJbMFI4qaUM0+Ar4Hgk4c0jvwvEHUj2VSeV8pfRo77nXclVqbmpCafQ2lXbYxkjTuKFag1IOdRT1iYxW6ZTi8TVSdKtBX5O3y/ESe1O2PZ5BYBot75JPgoHEfy19Yab0KeGUO1rpvZanNsjsXcSQdIot84z9wVCPUdr8UEFoPxav2lfKto6fceoYzDBMACDtEv6mVSphghUwciRo0CNTzVpQda+Kyl0NXh/DnWkpzXd+f8FS3csF6ff3bdSScTjiqkJB1Uo8Sc8tSYrSPQ4nE08NTvL2I83ssQyc04wakJNUKI7yDmD6ZeIMS1yJwmIVekpl4bNbb9pkWyo1cb+TXnnVOhPimh9YeDujy3EaHY12ls9UQu0a/wAmXSqXllBT5FFLBqGh/wDPpw1iJS6HTw7hzqvtKi7vTr/BWN0rtOz74QmuAEF1w54QTnnxUc6DjCpXN3F4qGGp3e/JHHeWyjKzLzBqcCqAnik0KT5pIiGuRZhq3bUo1Ov4y/bi237XJNO1qsDA599NAa+IofOLYu6PJY6h2FZx5bryFDaXtACEqlZRdXDVLriT3OBSk/W1BI7vjospckaPDeGuTVWqtOS6iHci6Tk+7hBKGk5uOU007I4Yj8NfFUrs1cdjY4aF93yX1Ii05JctMLaJotpdK6aHJXnkYg6aU41qaktmj6NunawmpRl7KqkjHTgsZKHrWLU7o8ZiqPY1ZQ6EvElAQAQd9LHE1JvNUBUUlSPvpzT8cvOIkro6cHW7GvGfK+vlzFfYza5clVS6j2mFZA64FkkeisQhab0sd3GKOWqqi/ce7uqfs18yZl3XZdx0qZebSSG0rPdXQZUPXjWIV4u1iMRkxUFWUkpJWafPxRL3vlGXXJZb02hhthzeqQpSQHCKFOqhShB56mJkk7XZz4SdSEZqEG3JWv0M3pUics5xyXWF4RvWlpOi2jiBB4EFJEEu9G6Iwt6GIUZq3Jp9GQiZwJtaTmU/Rz0thPLGkFY8T3E+Zhb99PqdWS+EqU3vCV/ZsWHWLTIKutGaImLYmeLbKZds8cSwEgD8REVPds26cE6dCn1bk/YS95LUmrOlJZuUl97hawrVhUoIwJSBknn2jnyib5UkijDUqOJrTlVlbXTZX3Fay7xvzn0trty1fcS1hpXhjIH6mFzX/cd1XC06Hq0HLxv+fQeLlXSakyt1t5TxdHaUSCDQk1FOpixRsZeMxtSvaMo2sJe1x4zE/KSieFBT7Ty0p/QCEnqzT4SuzoTq/mhbcswEIShOSUgJHgBSLTz8m5O7NhgIKn2g7SFJUuWlCUlJKHHaCtRkUo5cRi9OcVuXJG9w/haaVSt5pfcQ7s3amJ90pb0rVxxVaJrqSeKjy4wq12NbE4unho3l7Ei/rt2AzJMhpkZaqUdVq+sT/qkWpWPJYjETrzzz/wBCBtwsoYWJkaglpXUHtJPlRQ84WaNfglbWVN+f3K5se8MxKtutsOFAdAxEaile6fdJBpWENmthaVaUZTV7HXdK6j0+5RHZbB+UdNaDjT7Sjy9aQJX2K8XjKeGhrvyX5yL+sCxWpRlLLKaJGp4qPFRPEmLUrHkq9edaeeb1Kz24WUlK2ZgZFdW1dcIxA+lRCTNvglZtSpvlqIVn3hmGGHGGnCht0grprkKZK1FRStOUKa1TDUqk1UkrtElci5rs+5XuMJPbc+OFPNXwHwiUrlGNx0MNG28uS+5flj2U1LMpZZRhQnQc+ZJ4k84sSSVkeTq1Z1ZOc3qVFtrssImW3x/FRRX3kcfNJH5YSS1ueh4LWzU3B8vqSuwy0VFMwwT2U4XE9MVUq/RJ9YIbtFHG6aThNc9C1RFhgmYAMGACo7BAk7wPMjJD2IAcO2EvDXkaj1ipaSPQV/T8PjPmvpoPN5Lsqm1pPtTzLYTQobVTEak1r8IeUb8zKw+KVFNZE31YnytzJRq1Qw6gutuMbxG8UScaVUNaEYsuBhMqUrGjLHVp4XPF2adnZFlysg223um20obzGBIAGeZyHOpi0xZVJSlmk7squZO7s+UXiqqRnS0o8glZT5dnAfOKdorwN2KzYiat68b/AAv8y19+nnFxg5WVRJIxS80cvnFqpQKcQhxC/MaxRa6fmb1R5akP+tO/waHa8aLT3g9iMsG8Oe9xVxV6DSlIslm/aZmHeFy+mzX8BBvZbkwhaW56SkHnFGlEElZ4DRZUmvCsI2+djWwuHpSTlRqSSXXb7Fi3Ikg1JtgMez1qotYirCVHmc+WRiyCstrGPjZudZtyzcr2sV1I/ObxrJ0acVlX/CTg/wCYVhf3mxP0XDUuqXx1+Rcgiw86BgAQZrZVKuTC3lOPYVrKy2CkCqiVEYqVw1Pj1hOzVzVhxetGmoJLTS46WbZ7bDYbZQEITolIy/r1h0rbGbUqSqSzTd2dcAhW22+0AmWZZrm44VU+ygZ/FSYSZs8Fp3qynyS+Yg7OLvInZvduhRbQgrVhNK0KQATyJPDPKFjqzW4liZYelmhu3Yv+Sk0NIS22hKEJyCUigEWnkpTlN5pO7OiAUqvbpNpwSzVe1iUunQDD+8JPkbvBIPNOXkhV2X3abnZhe+SVNtpCqA0BUTQA8SNchCpXO/ieLnQprI9WXzLS6W0hCEhKUigSBQADgBFp5SUnJ3e5tgIKe25ziS5LtAgqSlS1dAogD1oqK57noeCQajKb8EZ2FMneTS+AS2nzJUf2ghuw45JZYLz+hcAiw88EABABUe1E7i1JOYH2a04hC8/OiqRXPRpm/wAM9JhalP8ANixrxuTSWayaG1u4gKOGgwnInvDTWHlfkY+HVFz9M2l4Cc9dG0pl1t6Ym2mltghJZRmArUVy+MJlk9WaEcZhaUXCnBtPqxmuxdr2QuKVMPvrcCcRdVUdmp7I4aniYaMbanFicV21kopJdBNvOx80thvPsTDbqfxBnl90iK2tJfnQ0sNL01CXg18/uY/v0jmn/wByDOH9PZy3RdJlpI4T8paSljoAkk+Oh9IFy8yzFxSqVNdofUldoN8Zlp32ZhC2k5Y5jApVAQK4BSmVda68tYacneyOfh+CpTj2k2m/8b295wXXtyyZTtqW6uYV3nnmlFZrx44R8eZiI5VqW4nD42srJJR6JqxaMrMJcQlaDVKgFA8wcxFqMOUXFtPdFSbOE47am3OReIH3nIqhueh4i8uCpx8vkXEItPOhAAQAEAGqYfShKlrISlIJJOgAzJgJScnZbnzlfa8Sp6aU7o2mqWxyQDkfE6mKb3dz2WCwqw9JR57stfZNdwy0rvXBR1+iiCKFKB3QevvecWQXM8/xXFKtVyx2iPcMZhzz02hptTjiglCElSieAGcDdhowc5KMd2fN17bdVOzK3lVAOSE/VQNB+56mKW7u57TCYZUKSgvaXRsxu4ZOVq4KOvHGsEUKRSiUeWZ8SYsirI8zxLFKvW7uy0/kcYYzzktW0US7S3XTRCBUn9hzJ0gbsPSpyqTUIrVnzXbtquTkyt5QOJxXZSKmg0Skc8qCKX1Pa0KMaFJQWy/Ll87PbvexSaEKFHV9tzoogdn8IoPWLIqyPKY/E9vWclstEM0McQQAEAFT7dx2ZY8ar/RMVVdje4HvP2Fi25LuuS6ksvbhwhNHSArDQgnI8xUecWSTa0MejKEaic43XQVE3NnF1KrYfIOuBOHXkQ7kPAQmV82d7x1BbUF7f9Exdu6nsrqnTNTL5UjCQ6vENUnF45U8CYaMLa3ObEYztoqORLXkiDvGgf7ZyH+7tnzwKz8YWXM6sO36DzfzKPhLHqi1LpJWJWQFR8laK0ZdUqB+JVEx5eZ5/FtOrU8YD3I2w4ufmZVQRgbbQtHM4q1rnmK9IsT7zRkzoxjQhVW7bTI+RtVczZ8w/gaQ83vkiiQQkt1p3gaxCd43Lp0lSxEYXbTt8SaujNqdkpdxXeU0knIDOlNAKDwENF3VzmxcFCvOK5MrfZsrBbE43rm8K/ddiuC1NriPewdN+XyLgEWnnjMABAAQAVhtovAUNolEGhc7bn3AaAeagfywk3yNvg2GzTdZ7LbzE7ZfdsTc1iXm0xhWoc1EnCnwqCT0EKldmlxPFOjStHeWn3L/AAItPJGTABU+2u3yN3KINARvHacRolPrU+kJN8je4Lhrt1pctEQOye7QmZgvOAFpmhofec1SPAanyiIq7OviuK7Knki9ZfIvWkWHljMAFN7abfK3UyiD2W6LcHNZFUg+CTX8Qiubu7Ho+DYa0XWe70X1NOxy7YedVNOCqGThQDxcpWv4QQfEjlBFXdxuMYrJBUo89/IuqkWHmggAIACACqNvHdlvFf6Jiqtt7ze4H60/YWTadnImGFMuglC0gKAJBIyOozixpNWZi06sqU88d0VleWwbOkiG21zRfWaJZZdqongDl2Rn4+MVyjFaG1hsRicR3pKOXq0TWzm6s1LrL8y6oYkkJYKyrCFFJqo1piyplz14Q0YtanPxDGUqiUKcfbawXj//ALH/AJdv/pqiJcyMP/4PN/Mo6FPVFrWerBLvjT2e1gRnola0J4eJiFon4M89U71SL/yp/FJsY7xWHPe2LmpNxhsLaS2ouVr2STWmEjlnFji73Rx4evh+xVOsm7O6sLz13pqVYc3tqMsNOKUojBUKK64qDU1zyELZpbnZHE0q01lottW59B3uC62ZFkNL3iEAoCsJTXCSO6cxDwayozMcpKvLMrN+0r+yR7PeNxJpRxblP/UTvB8coT9xr1fS8NT6JfDQuIRaedMwAEABAB833/tLfz76+CV7tPgjs/qDFL3PZcPpdnh4rrr7y3dktmhmz0Kp2nSXD4HIfACLILQ89xWrnxDXTQc4YzjBgA+Zr3WiZidmHSci4oJ+6k4U/wAoEUtntsHSVOjGPh/su/ZjZu5s5mo7TgLivxmo/lwiLIrQ8vxKr2mIl4ae7+RrhjhPDiqAk8BX0gC1z5dtqfL77rx/iLUryJy+FIpvzPdUKap04wXJH0NcWzRLyLCAKHAFK6qX2j+sWxVkePxtV1a8pE/EnKEABAAQAVHtZAetGSl+JoD0DiwK+gMVz1dj0HCn2eHqVPzRD3fd9xMqpLLyGHXFJQhxZIAJOYrQ0JAIrDyehk4OMXVTnFyS1shJsG6VqSRUtn2JxazVS14lKzz7xAOcV5JLWNjUr4zCV9JZklyWw5XZctIuLTPIYCAkFCmq5qroaq0A6Q8c37jNxMcNlTot38RSvM7SVtlz6zzbQ4d0Min8xipvSR34aPpaEfBv5/Yiv7gj6qfzK/yh7HR/UX1ZJz8qQ5bMuMiUImUU1xJo4P5gIV/uXtKKclloVPOL+X1JC+ava02WkrUmWmVgO4TQqK0JUgZcD2x/SGlraxVg/Qus0u9Hb43+hD2dYUlLWm+1NqQWG2kqlxMLGEBRFR2jQ0USKeJiEkpNM6KmIr1cLGVJat2dkWLYdtS0xiTLOIWG6VCBQCtaUy6RYmnsY1ehVpWdVWv1K02pNmWtOVmxWhwqPi0oVH5Sn1hJaO5t8Mfa4adLz+Jb7TgUkKGYIqPA5xYefas7M9wEBAB5WqgJgA+UXHColR1JJ9c4oTurnvkrKx9MXOSBISgH/h2vihJi6KsjxOL/APkT838yYiTnOe0VlLThGoQojyBgY8FeSPlZSq5nUxRyPeJW0PqayUAMNAZANpp+URctjwdVtzbfVnXEiEXelwpkppQ1Sw6R4hCjEPYvwyzVoJ9V8z5jbTUgaVIHrFNtLHt2fVyE0oBoIvPA8z1AAQAEAGDABUkgfbLxLWM0M1I4gBtKW/QrJPnFS1megqeg4clzf1d/kWPeSzmX5dxMwkKbCSo8CMIJqDwI5xZJJrUxcPUnTqJ03qV5dS3puRlmXJhK3pFzurFVLYFSBi5ooK8hw4CK4yaWuxr4rD0cRVlGm0prlyl5FnyU8262HG1pWhQqFA5U8YtumYk4ShLLJWZVU+d5ZzKaGs9Plw88JWaeIwJR6RT+3zZuw7uJk/8ACFvh9y1fZBFtjCzsSrwthm2ZV09yZZXLr8RUj1JQPKElpJPqadB58FOPOLUl+e882VYaZyQ9jcWptUpMKbCkd4FtRwkV5pIp5QRV1boRVruhX7WKvmV9fHf4nVKbMZFJxOJceVqS44rM9QkivnWJ7NCy4riLWi1FeCQ02bZDEuCGGm2wdcCQK+NNYZKxw1K1So7zbfmKu1yxt/IqcA7bB3g+7orypn5RE9jv4VX7Kulylp9jdsstn2iQbClVWz8mrwHdP5aDxBgi7oTidDssQ7bPX7/EcYYzwgA8rFQRzgA+UMNMuWXpFCVlY9+fR+z2bDlnSxBrhbCD4o7H7RbH1UeLx8MuImvG/vGKGOQ5rTTVlwDihX6GIY9P115nytSKeR7w+m7ozu+kpdz6zaa+IGE/EGLo7HiMVT7OtKPiS8Sc5E3tSTIzYGZMu6B+RUQ9jown9+H/ALL5nzGYpauj259TWRNb1lpz66Eq9QDFyd1c8HVhkm49GdkSIEABABE3qtYSso88dUoOHqs5JH5qRDdkX4aj21WMOrEzYvZZDLs0vNTyiAeJSkmp8119ISntc0uM1U5qkto/nyJS9NmWnNLW006wzKqGE1FVqBHa900BJPEHKJkpN25FGFrYWlFTmm5L3fM5ZTZvVCUTE7MOISkJwJOBGECgFM8gIOz8R58U7zlTpxT3vuyStuXbs6zHUS6SAElKBUklbpwjM5kkqgdox0KKMpYnFRlPzfkiEMl/tOz5NOaJNguL+9QpHnUIPnC27yXQ6s//ABatZ7zdvz4ljxaY4n7UpJSpPfNj5SWWl5P4SK+gNfKEntc0OGTSrZHtJNGqwp9InkupPydoMJdTX/FaACh44VD06REXrfqNXpvscr3pu3sY6iLDNMwAa32gtJSoVSoEEHiDkR6QEptO6Kbu88bItZcu4SGHaJBOlFGra/I1ST48oqXddj0eIj+twiqR9ZfjLnrFp5szAAQAfLtvye5mX2qUCHVgeAJp8KRSe5w889KMuqRa+xC08Uu8wTm0sKT91df+4H1EPB8jA41Sy1Iz66e4suHMU8uIqCDoRT1gBOx8sWiwW3XEHIoWpP5VEftFKPeUpZoRfgi59i9pbySU0dWVkD7q+2PiVQ8NrHmuM0stfP1Xy0LChzIOe0GcbS0fWQpPqCIBoPLJM+V3GyklKhQgkEciMjFKPeJ3V0X1sitLfWelJ7zKlNnwyUn4KA8osg9DynFqWTEN9dR2hjMCADBgAqbadaK5ybZs5g17Q3lPrnn0Qmqj49Irnq7G9wymqFKWJn7PzxLQsuRSwy2yjutpCR5RYlYxKtR1Jub3Z1QCBAAq3jo/Oykt7rZM07yAR2UV8VKr5dIR6tI7sP6OjOp17q9u/wACN2dK9pfnJ86Oubtqv+GgDMdDl5gxENW2XcQXZQp0FyV35sfIsMs1zDIWlSVCqVAgjocoCVJxd0VRZjDiGn5QAmYs572iX1qtsEqwjj2k1BH2wIp8OhvVJRlKFX9tRZX4MtCzJ9D7TbrZqhaQoef7jSLU7q5h1IOnNwlujriRAgAStp91fbJfG2KvtVKQBmtPFHjxHUdYWcbo0uG4zsKlpeq/y5z7K72+1M7h1Xy7Qpmc1oFKK8RofI8YiEr6D8UwXYzzxXdfwfQfRDmUEAFF7Y7JLU5vgOw8kGv209kjxphPn0iuW56jg9ZTo5OcTzsamCmfwjRbSgR4UIgjuTxmKeHv0aL1EWHlgMAFA7V7HLE+tYFEP/KDLLFor45+cVS0Z6zhVftMOo846fYkdiMwoTrqB3VMEkdUqRQ+ilesTF62KeNRToxl0Zd0WHmTBgA+dtpFjGWn3RSiHDvEHgQrM+iqj0ip6Ox7DhtftcPHqtGNOwyaUHphv3ShKvMEj9DEw3OHjcFlhLmXDFh50IAFu/F6USMuV5F1WTSK6nmfsjU+nGFk7I7MFhHiamXlzYubJ7tqSFzz9S6/UoqMwlRKivxWTXw8YiC5s7OK4lNqhT9WP58CxxDmOEAGuYdCElSiAlIJJPADMn0gJSbdkVfadqKTJzE2Arf2i4GpdPvBodhNPFNVeKxziq+jfNm3Sop1o0n6tNXfnv8AnkWBdqyhKyzTAp2EgEjirUnzNYsSsrGTiKzrVJVHzJSJKTBgAQ7/ADKpV9i0mxk2d3MAe80ogfDMeaeUVz0eY1MC1WhLDS56rzOu7MwJeZVKgj2d8GYlFDSiqKW30oTiHQmJjo7FeJi6lNVP3R7svoxyhzPCADFIAKn2h3YclXhaMlVOE4nEpFcJ0K6cUn3h+2lclbVG9w/FxrQ/TVvZ9vPoOtyb2Nz7OJPZdSAHEcjzHNJ4GHTuZmMwc8NOz25MZIk5CIvNd5mdZ3TwNK1SoapPMeVRENXL8PiJ0J54ETdG4cvIuKcQpbiyMIUunZHEAAccvSIUbHRi+IVMSlGVkvAbRDHAEAEHeq7DM80G3agpNULTqknI05g8vCIaudOFxU8PPNA4roXIYkFLW2VrWsYcS6VCcjQAcyAfIRCjYsxePqYlJSskug0wxxBAAvXuumzPoSl3ElSDVK00qK6jMZg8ohxTOrC4yphpNw58meboXQZkAvdlS1L7y160GgoMqDOBRSGxeNqYlrNZW5IY4k4yKvHbzUmyp145DupGq1fVA5/pEN2LsPh5155If6KzuxZL1sTXts2KS6DRCM6KpohP2Qe8eJy8K0szuzbxNaGBpdhS9Z7v6lvoTTIZCLTzx6gADAAqXwfU+tuz2yQXu08oe4wkjF5r7o84SWvdR3YSKgnXl+3bxfL3EPZDYnrSLoHzSRG7ZHBTuQJHQZ+ieZiFrK/Q6Kz/AE+Gyv156vy/PqWHFhkhAAQAaJ6VS62ttYxIWkpUOYIoYNxoTcJKUd0VjISK0ldlOLKHmVb6QePECpArx1II5VHARTb9vuNqpUi7YqKvGWk0Pl2La9qaxFOB1BwPN8UOClRnw4g8jFsZXRlYmh2U7bp6p9UTMSUGKwAQcleaVeS/RxOFlSkOYiNEgEkDinMivGhiFJM6J4WrTcbrezX51K6t+6qmSi0rKUS2RvMCQapBzqlJzKDxQcxn5VtfuRtYfGKonhsVvtf85jXcnaA1OANu0amPqnurpxST/wApz8aQ8Z3M/GcNnQ70dY/IdqwxmmYACABJuww43aU424+498m0qqzoVFWiR2UgZaCEj6zNHFSjPDU5KKWrWnsFq8KVtmddmEzXtKVqVKuNle7Q0AMJqDhAHvVhJaXb3O3DuMlTjTccrSUk7Xvz/iwy3js3eNpmHETM0cCAlhpeAIJSSXMlAkk8cyK5CHkub1OLDVcsuzi1HxavfXY57Mk5eYs1iYnHC9umlErDjichqDQiqhQCpzqIhaxux6k6lLEyp0Va72svyxJbNbNLUpjUFJL6y6EEk4EK7ic8+5h1iYLS5VxCqp1cq/arefX4jZDnAYrAAt3vvlLyKe2rG6QcLQ1PU/VHU+VYVySOzCYGpiHpouoh2Nd2Zth4Tc8VIlx3EDLEmvdSNUp5q1PDoqTlqzVrYqlgqfZUNZc/z6Fo2RNMKSUS6kFLRwEI0TQVpl0pFiMKpCad53u9deZIQFYQAR9u2s3KsLec0ToBqpRySkDiSaCIbsrltGjKrNQiV/aLzzDRRraVpKzAP0LegSCO6EJJFeeI8Irba82a1ONOpPN/4qfxf8j1dmxEScs2wjRIzP1lHMn1+FBFkVZWMrEV5V6jm+ZLRJSEABAAQALF+buGabStlWCZZONlY1qM8JPI5edOsLKN0dmCxSoztJXi9Ghbsy1lufPmGyJhr5OelQCC4BljCfrpzIyqaFPCFTfrI7atBQ9BN916xl08PJ/yWBZdoNzDSXWlBSFioI/Q8iNCOBiy9zJqU5U5OE1qgtN5tDS1OqCG8JxKJpQEU14GC9gpxlKSUFdlJvhqYwbxtyVkGgtLLrcuSV51BWrPLQngSDoTlRp00PSxz0r5WpVHa6ctvJfliz9ntuJm5XsoCN0d12U4UqCQKKSn3QU07PDSLYO6MTH4d0aur318faRd8tm7M0S6wQw/qaDsLPUDun7Q9DA4J7F+E4pUo9yesfkK8jfC0LMUGZ5pTrYNApRzpp2XaEL8Dn1HBFJx0Z3TwOGxaz0Wk/zdciw7AvpJzdA26kLP8NZwq8ge95Vh1JMyK+Br0fWjp1WwwYoY5COl7HQiZdmQpWN1CEKGVAEVpTKtc+cRbW5bKs3TVPkrv3kTP3KbdWs7+ZS04rG4ylyjajWpqKVAVxAIiHC50U8dKCXdjdbO2qOifuqlbhcaffl1KSEK3KwAoJFE1CgRUDKooYMvMSninGOWUVJeK+1jLl02DKIlBiSylSSQD36KxkKJGYUrMwZVaxCxdTtXVfrP4eROpFMhDHNcjLZvHLSoq+8hHJNaqPgkZmIbSL6OGq1XaEWyvLT2hTU4ssWYwvPLeEVV407qB1J9IRzb2Nenw2lQXaYmS8vzckrqbM0oXv55e/eJxYTUpB5qJzcNeeXjEqHNlOK4q5Ls6Kyx/Pcdu0G3MDTks0UFZbIcT2kqQlQ7K0kZKSDQGmlcyADBOXJFOAw+aaqSva+nO/h+bilYVuTEtNOqaZdfWVKbelyMJSUqo2cSQpKlEFXZSmgSnkKwqbT0NGth6VWnFSkordPe/XTRr28y4JN4rQlSkFBUkEoVSqSRWhplUaRajz0kk2k7mZiYS2lS1qCUpFVKJoABxJgIjFydluIM5ayHK2jNBSZVkn2RlVQXl8HSk6k54a6Cpiu/N7GrCi4/8el6z9Z9PC/z9x33HsVxS12hNg+0PjsII+hb4JFdDSlf86xMF+5lWNrxUVh6Xqx59X1HMQ5nGYACAAgAIAMUgASr3WE626J+RHy6BR1vg8jiKcVU/TmBCSTvdGlhMRCUewreq9n0ZwWVamEGdkUlcss1m5Ud9pepWhPPWqRQGlR0VO3ejsW1aTb7GtpJerLk10f0JSfshNputOqeQ5IpGJLaCflHMwSs8hpTxhms/kc8K7wkZRUbT6vkvAbkspCcIACaUpTKnKnKHOG7vc1SMi2ynA0hLaak0SKCpNSYhJLYac5Td5O7PMxPISvBUFZSVpRUVUE0BIqQNSBmeMTchQk1m5dRaevVLusKU/Lubg0xKUltxFCrBU4Vk0rXOnAwuZWudqwlSE7Qms3tT+REWzsrlXu3LrUwVZinbQa51AJqB4GkQ4LkdFHjFam7VFf4MhhYFuSX0D2+QDkEqC8vuuDLy9YW0lsdTxPD6/rxs/K3yPZ2gWoxUTEnWnHdrSMuOIVB8oM8luR/TsJU/t1Pin9gb2zGvblR1o5nXzTA6qQS4H0n8D09tm+rK+NXP8kwdqiFwPrP4Hk7SLRe/wB3ktdDgWsctRQROdvYn+mYan/cqfJHlVm29OVDjm4SeBUGx6NgqPnEWmw7Xh1D1Vd+/wCehKWRsmZScc06t9RzIBKUnxNcR9RE9n1KKvGZtWpLL+e4f7Os5phGBltDaeSRT+pixaGTUqzqO83dnXAIKl/FSiUtKmm1LVjKWsANSspPyZUNEr0ocvSEnl5ndgVWk5Kk/Py6+wVbTsiYkGmN04lTiFBxLYKiqYdCFb5bhyohLdQADoM8yITK4pWO6nWp4mUsy0el+UVfupeLe443RtPHJCZdfK0qBcKlpSgNgd5PZ90EGlST1iyL0uZ2KpWrdlCNraaXd/EhbSnUTqC/MEtWa0cQCslTKhoSNd3rROqjSFvm8jpp03QeSCvUf/5/n5Gu79nuWk8idmUFEu2fmrB0IGjihx4U8OWolm7zGr1I4SDoU3eT9Z/RFgiLDJMwAEABAAQAEABABgwAJV5LtPNPGes8hL2rrPuvjXTLta+PQ6o42d0aWHxMJw7DEeryfOP8EXYc9jK37PAQ9X51ILOEFQyKkV7q+uh40MRfmvcXV6eVKniPV/bNfJ+A52Bb7M0klslK05ONrGFaDyUk/rpDqSexnV8POi+9tya2ZKOKoCeUSUblPTC3ZpucmHpVZbmUVbcxtVbaaUMIwLWFAEgknnQ0NYpte/iehioUZU6cZq8d1Z6t+KXwOKVDhkEVRulOpTJMADvpcWHHHTxPIcBU0rWIauvgWyyrEOzva834WVkvzwLrlGQhCUDRKQkeAFIvPNSeZthNzSGkKW4oJQkVUo5AAcYCYxcmoxWrPEhNB1tLiQoBYCgFChocxUcMuEATjlk4vkbi2OQ9IBbswUJHAekAXYvWZe5D04ZVDToIRjK1pwimVOye0K14gHpC5tbHZUwcqdHtZSW9rLX+BlrDHGctppbLTgdIS2UkKJNAEkUOfhAPTzKScdysLhT78yyxKof9naaxAuJpvH6KNEt4hQBIKa5E5jKKYXslfY28fSp0pyqOOZu2nJeduuti10RcYJF3lsNudYUw4SEqIIIpUEGoIrESV1Yvw+IlQqKcSPvPLSSPnE3mcG6AJUSsVPYCB3ionMAZ5VyERLKtWW4adeXo6Xn5eN+QuWgUBlD08kSsm2asSSaYnSM07xI1OhwaD3jrC+ex2U82dwovNN7y6dbff3G+zbEetJxEzPI3cug1YleY0Cljryy9NRLNrIWpXhhIunRd5PeX0X58SwEpp4RYZJ6gAIACAAgAIACAAgAIAMEQAK157nImFB9hZl5pPdeRlWnBYHeGmeviMoWUbnbhsbKksk1mh0f0FOZn6uhFopMjOJyanWskLpzOikniDln7sJfXXRnfGn3M2H78OcHuhnavI9LUE83ibIGGbZBU2oc1pAq3wNcwc+UNma3OJ4WFXWi9f8XuvLqdc7d2TniH6ldUBAW06R2MzSqTShqcolxUtSuGJr4fuba3s1zF2xbuTBtJIexKlJJJ9nKhkcXdz94pBpX7KeMKo6+R2VsTS/TNw9ee/s/PiWLFhkCPaajacwphuhlZZVXSScL7w0aqPcTqrXPhpFb77sadO2Fp55evLbql18+gy2Na6HgU03bqMnGj3kHTTik0yUMiIdM4qtFw13T2fJ/nQkxElIi7ZHiiz6pUpJ3yKFJI4K5HTj4gRXVvl0NThEU8RZrkyHs21T/aapeSLKQ6lBU85icUrACVhKlKOM94a0GE8oOdkdFSiv0vaVr6X0VklfbyLLlZpKytINShWFXjQK/QiLDFcGkm+ZptWymZhIS+2lxKVYgFaVAIrTjqdYhpPcanVnTd4OwoXPsJqYlXy638m7NOvMlIKClJwoStBFCmoTWo1B5QkY3WpoYvETp1Y5XqopPn4tPqStmWZNSyyXp4LlkA0DiBjw0990q9363HpEpNc9CirVpVVaFPvvpt7EeH70rfJbs9vfmtFPqqllHXFT5Q9E+sGe/qkrCRprNiHbw/c/ZyFl60G2X6N4rTtI5BX8NmuRCQKpbAz0z5kQr0fVnbGlOcO96On8X9ydsC5y1O+1WgsPzFQUJ/hs8aJToSDTPpzzhlDnI5a+NSh2WHWWPxfmOYEOZxmAAgAIACAAgAIACAAgAIACADFIAOW07NafbLbzaXEHUKH6cQeogeu49OpOnLNB2YlO3XnJElVnu71nPFKvGopyQf6ecV5HH1TSWLoYjTEK0v8l9SFatOWDpFXrHmzmoUq0s8yg9gio1oK8zC3XkzpdKq4cqsPivqNjNtTrIxOsIm2+DsooEkdW1HXwUYe8ufwOB0KE3aEsr6S+6+x0sXuknwpovbpRBSpDtWlio0zoQeoMSpxegksHXp2lluuq1RL2PIMstJbYSlLYrTCa1rqa1JUSeJMSkkrI56tSdSTlPci703b9pwONOGXmG+48BU04pIqMSTyiJRuXYbFdleMleL5Hfd9mYQ1hmnEOuA99CcNR1GlfCJV7aldeVKU70k0ujI2/t3FT8sGULDZDiV1IJGQUKZeNfKInHMrF2BxKw9XO1fSxqvBc5D5YWy4Zd2XoG1oSMk/Vw6U19TzglG5NDGyp5lJZlLdMmbGs4SzWDGVmpWtxWqlKJUpR4DPhoIlKxz1qrqTvbwS+RxWle6TZyW+gq+ojtqPTCmpiJTityyng69TVR06vRfE4Dbc28n5rKbpI/izR3YAHENpqqnjTyiM0nsveW/p6MH6Wd30jr8RWtW0pULAm5h205ivZYaFGgrlgTkeGuI9DCNq+urO+lSrNXpRVOPV7+9ki1ZFoz1A+oSEpSgYapjI5EgZDz8uMNaT8Cl1sNh9Yd+fV7fn5ccLBu/LyaMEu2EDidSo8yo5n9IdRS0RnV8RUryzVHclYkpCAAgAIACAAgAIACAAgAIACAAgAIACAAgA5LRs1p9OB5tDieSgD/SB6j06k6bvB2FBzZ0lolcjMvyijnhCsSPNJz9SYTIlsaC4m5rLWgpL4nNPS9qoGF6WlLQb04JXTn2qDPoCYh514lkJYN6wlKD+HwIUuSjaiXJCeklHVTClgClPqmnDlCqy5NHRatJd2pCfnb6m+VvHKaItibbpweaCuHE7ofr6xCkl+5+3/QssLW50IvydvqSMveAEZW0wRX32UA/EiGzeJTLDNPWg/ez09b+R/21L/haQT5AEmJzeJCw2v8AYfvZHzF45X37amV1p2Wmgn47o0PnCOS/yLo4WryoR9r/AJOQTUi5TDLWjPmuRdKyknwqE8OUHdfJssyYiN7zhDyt/sl5AWl3ZSz5WRR9Zwgq9E518UwyzclY55/pd6tSU34fn1Oz+4TsxnaE68+P8NHYRzzHH4HrE5L7sr/qEaf9iml4vVjTY9hS8sMLDSG8qEgZnxVqfOHSS2OCrXqVXeo7kkIkqCAAgAIACAAgAIACAAgAIACAAgAIACAAgAIACAAgAIAPKoAMOaGAFuI98vo1feTFcjTwm6/ORSts/TufeMQenof20cRiC0ui6Gq/FP7w6PM4vZFhyvdhzHl6xugIMwAEABAAQAEABAAQAEABAAQAEAH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4" descr="data:image/jpeg;base64,/9j/4AAQSkZJRgABAQAAAQABAAD/2wCEAAkGBxQTEhUUExQVFRUXGBwZGBgYGBwcHxobGh0YFyEcHxoeHCgiGhwlHB0WITEhJykrLi4uHiAzODMsNyguLisBCgoKDg0OGxAQGywmICQ0LCw0LywsLCwtLDQ0LCwsLCwsLCwsLCwsLCwsLCw0LCwsLCw0LCwsLCwsLCwsLCwsLP/AABEIAOEA4QMBEQACEQEDEQH/xAAcAAACAgMBAQAAAAAAAAAAAAAABgUHAQMEAgj/xABMEAABAgMFBQUDCgMFBgYDAAABAgMABBEFBhIhMQcTQVFhIjJxgZEUQqEjJDNSYnKCkrHBQ6LxFRZT0fAlNGOys8JUdIOT0uEXREX/xAAaAQACAwEBAAAAAAAAAAAAAAAAAgEDBQQG/8QAOhEAAgECBAMECQMEAgIDAAAAAAECAxEEEiExBUFREyJhcSMygZGhscHR8BRC4RUzUvEkYkNyNFOi/9oADAMBAAIRAxEAPwC8YACAAgAIACAAgAIACADw66lIJUQANSTQesBKV3ZCnae0STbVgbUqZc4IZSVV/Fp6EwnaLY7qfDa8leSyrq9Dhdt21n82JNuWb/xJledPuggg+RERmk9kXLD4OHrzcn0iRE9Nugn2u2m2zxbl0hRGvBIxfCI15svhCDXoqDfjJnMLNlF5l+2JilTklYTn95AIhbLm2P2tWO0acfd9Gev7syhIpZdoOEipUpeEk9arArE28GH6ut/90F7P4D+7EoCAqyZ8dQ5i/RyC3g/z2kfq63KtD3fweDZUojPHbMuaEVoojLnRBJ/SIaXiT21Z6Wpv88WdEpM5hMtbhqNETKKHjkcYBMMv/b3izhp6TD+2L+1yYbtS2GsyxLzrf1mVhKvic/AJMTea8Tn7HBT0zSg/HVHVKbRpbGETKXZVZ4OoNPzDh10ie0XMrlwyrbNTakvBjdKzaHEhTa0rScwUkEeohzgnCUHaSsbawCmYACAAgAIACAAgAIACAAgAIACAAgAIACADW++lCSpaglIzJJoAOpOkBKTk7LUSp2/anllmzWFTKxkp01DSOpPH4dKxW58omlDh6hHPiJZV05sXp6SStyloTbs69r7HKAkJOtCE6cMzh8TCvxd/I66dRxj/AMeCgv8AKX59xhsyyJulGGJazUHiEh10jmSKJr4k06wyT8jkq1qN71JSqP3L6nSu68oFoTNvuTDrhOBL7x7Z1IS0CE0HICJyrmV/qqzTdKKil0X1Nb94rOknVy7bNHUd5DMvnmArUJzyIziLxjokMsNiq8FUlLR83Ik7IvEp9t5ZlX2A2mqd8nAV0BJoOGnxhlK/IorYZU5Ripp36a2IGzL4z8wx7Q1Z6FN50+XzNNaDB4wqnNq6Xx/g6qmCw9OfZzqO/l/JNWTfBl2Q9tWC0hNcaTmQUmlAfeqaU8YZTurnPVwU4V+xWr5EeL9LCA85Z80iXpXedk0SfeKAagUzhc75plv9Pi5ZI1IuXQYsEtNMhwoadaWnECtKVAjWtCIfRo471aU8qbT23INi60i8kOybimQa0clXikdcknDrwpCqMd0dTxleDy1VfwkrmqdsidSgpX7PaLX1HkBtfgFAFJPWggal5jQrUG7xvTfg7r3aMWW7Mlw782efsmaJ+idru1nkCThWCdKE8MjCWXLRna6tTL6SKqx6rdfVE21e+ak1BFpMHBoJpnNB5Yhw+B6cYfM1uczwVKus2Hlr/i9x1s+0Gn0BxlaXEHRSTUeHQ9IdNPYzalOdOWWas/E6oBAgAIACAAgAIACAAgAIACAAgAIAIC9V6mZJIx1W4qgbaRmpZOWnAV4/rESkkdWFwlTEPu6Jbt7ISbWYcewvWu4UIUfkZBmpWvkCBmVV/qmK3r63uNKk4w7mFV3zm9kT8hYkw+kJXSRlRTDLs03ix/xHAOzlwSa5mpiVFvfQ5J4ilTd135f5PZeS+5MXf9jaW5KyoQlTIGNKRmK81HNR55mHVtkc9ft5pVKmz2IpF5npeeMvOhIbdPzd1Ion7qqnvaDx6GFzNSsy94WFWh2lHdbp7+aNFuIx23JDXAy4qnKuIV/SIfroei8uBqPq0iLt1T8vbmOWbQtcxL4QFqwpypU16BCIG2paF9FU6uBtUbSi+X54sarNbnih/wBtMvhKCEJZxZZKrUqGfD0hlm5nBUeHzR7HN43sIlyLAmn7OxNTrjKauBLaUilamtVa5n0rCRi2tGauNxNGnibSpp7akhdZyUXYyGJk7pLjimVa/S4ioGudDkDnllBFrLZlOKVZY11KerSv7DumHZ6zmjvg3OyaBQkdl1KO7QpphUAKc+sTeUVrqiqMcPiprJeE37myRvVaLTNkOOMAIbWyA0EjDQOigoBpkquUTJ93QpwtKU8Woz1aevsO27dhhFmtSxJTVqiig0IK6qUQedSYmMbKxXicQ5Yl1fHn4bChKWhaMvOuyks57ahlAUoPUChX3QvUnMa9coW8k7I0J08NUoKrUWRt20+dug3sTrc1LkzstuU48BQ/hoTkKpPInIHL94bdaoz5QlRqWoyvzujhfsCYlh8zXvmaHFKTBxJp/wANwgqSehqM4jK1sWRxFKq/TK0v8o/VfYW5SzRvFOWUtUpNINXZJ7IK59k1FCNCMuRTwVf9d+h2yq91RxSzRe0l+fniNd175ImFFh5Jl5pGSml5VPNB94f6zGcNGd9HucOJwUqSzweaD5r6jVDnCEABAAQAEABAAQAEABAAQAKV7b1FpaZWURvpxzRPBsH31nhzp0zpxSUraLc78LhFNdrVdoL4+CF6yrPLLyks0m7TVm8+v6OXrTjTWlKJGZ6DKF2emrOurUVSCzdyktkt5fnUb7DsFphZWpe+mlCq3VkFZHJI9xGtAIeMUvMzq2IlUVkrRWyW3t6si7x26/JTrS3TWSdG7JA+iXXvE6kH9K8ohtxeuxfh8PCvRlGPrrXzRH3zHsU4xaaB8mujMxTikgUV1yA/KmIn3XmLsG/1FGWGlutYjXeGxGZ6XLTmaVCqFjVJ1Ckn/VRDySascGHrzw9RTjyEq5chOJtRXtWJW4YLSHKGi04hhOLiSM+fOFje+pp4ypQeF9F+53t0GG9l2npiYl5iXeS0tnEMSk4u9Thx46xMk3sceFxUKdOdOcbqXsNlmXcmEuBb8+89QKBbCUpQcSSnMAVNK1HUCIUXfcipiabjaFNLx1bJO7lhtybAYaKygEkFZBNVGuoAHwhkrFGIryrzzytc4E3Lldy8wUqU284XFBSqkKPFJ92kRkVrFrx1XPGadnFW9hGO3AK0blyem3GKgltSkmoFCAV4a6genCF7N82y9cRyvPGnFS6nRfK7jj7cowwlIZbdQXBipRtFEgAcaCvHgImUb2QmDxMacp1J+s07ebGK055LDK3V5JbSVHyGn7Q+25x04OpNQW7FTZVILDDk099LNLLhP2OA8K4j4EQlNO13zNDidSPaKlDaCsSe0iXx2bMilaN4vyEKPwBgqeqyjh8suJh5kYjaBKNS7AxF15TaKNNAqVXCMjwSehNekGdJFz4bWnUlpaKb1exLz1ktT7SHFocZcAqhfcdaPQ5+mhiXFSRzQrTw83FNNc1umLFtSYcUiXtHsOg0lZ5vLEoGoCvqLrTI0B4EGEfSXvO+hUy3qYfVfug/p1/LnfYN5Xpd5MlaNA4cmnx3HRlSp4K/14spNaMprYWFSn22H25rmv4HisOZpmAAgAIACAAgAIACABTvjeZbRTKyiQ5OO91OobTxWrkNdfHhmkpW0W53YTDRmnVqu0F8fBEFZVmlCnJSUcxTCs56eOZQT7iea+9lXs0qc4VLkt+p1VaqlarVXdXqw6+L8PmMFpIVZ0l8zYD2AhSwVHEoZlayaErV/nXhSH9VaHHTaxVb00rX26eC8BAvdLsvKatRhxzcLIRMbtVFsq0rXPDqns+H1orlrqjXwkp008LNLMtVfZkxaFiWiZYoS83aMs4iqQvsuUIqlSV1zUMiCSdIa0rdTnhXwqq5nF05J8tv9HbcmXfmZB6SnmXUYBu0rcSQSDmKV1KDSh0pTOJjqrMqxsqdHERrUWnfXT85jdd+zzKyzbTju8LaaFZGHLhlU0AGWvCGSsrGfXqKrVc4q1+W5BW5tIkpeoC9+scGqKH564fjEOaOqhwvEVdbWXj9hSd2lT8yaScplXVKVunzIAAhc7exoLhWGpf3p/Gxn+y7wTHfdUyOW8Sj/p5wWkHbcNpbRv7L/M8//jq015rne11edUfWIyMP6nhFoqfwRkbN7STmmdzGlHXQfWDIw/qmFe9P4IE2FbzGaJhTnTehfwcETaSJ/UcOqetG3st8j1/fu1JT/e5TEkaqKFI/nTVMRmkiP6fg639qdvb9BgsjaXIzIwPDclWRS6AUH8WlPECGU1zOOrwrEUnmhr5aP3DrJFvAndYC3QYcFMNOFKZUhzNnmUnm38RU2kTLy22pNhCsU0rApyhwoRliqeZFcuQVCTvt1O/h0acZOtN+rrbq+RM3euxLyiAGm0hVKKcIBWrxVrrw0hlFLY5sRiqtd3m3bpyJkiJOc5p+SbebU26kLQoUKSKj/wCj1gauNCcqcs0XZoRrUkQ2BJT9XZRw0l5k99peiULVwVqAviMjrlU9NHsalKo5emoaTW8eTXVfY6rr209LP/2fPKqv/wDXfNQHkjgde0PGvDkSydnZiYmhCrD9RR25roPAMOZhmAAgAIACAAgAgL5XkTIsbymNxRwNIGZUs6aZ0HH04xEpKKudWEwrxFTLslq30QoWbZzzJ3SV47TmhjfeOfs7WVeleAHE9AIrV1pzZoVKtOp32rUoaJf5MaJ+znZSRUiz0p3qe128ys6qJ+stWevOHtZaHDCpCtXTrvR9OXT2I6LqXkbnmcaeytOTjau8hWmY5Hgf3iYyuJisLLDzs9uTFO17HRKWgyhmns88VNvy/A5ZrSOAFa9KcjkjVpLxO+lXlWw8pT9aFmpfQaLl2I7JtLZcdDjYWSzkapbJJAJOp6cM4aKaVjixleFeamlZ8/FnJe+/cvI9n6V7g2kjLqs+6Pj0glKxZhOH1cRrsuv2EJuWtS2TiUrdSxOVapRTokCrh6nLqITWRquWDwGiV5fH+B0sDZnJy9FOJ36xxc7vkjT1rDKCM2vxWvU2eVeH3HJllKRRKQkcgKD0EOZzbbuzZSAgxSAApAAUgAwpAIoQCORgAVreuBJTNSWt2s++32T5juq8xXrCuKZ3UOI16Wid10YjTN2bTsolyTdLzINSlIrl9po1r4pz8ISzjsakMVhMZ3aqtL85/carn7RmJspadG5eOgJGBZ+yrn0NOlYeMr7nBi+F1KHejrH4rzHkQxmCvfu3HZdptuXFZiYWG2yRUJJ1V5QsnbY7cDQhUk5VPVirv7EUi48yE7wWjMe00rWtW8WtMB1TX+nCFyO2+pf+vpN5eyjl+PvJW68+LRk1Jmm0lQKmXkcCpORI5VyPQw0XmWpz4mn+mrXpvTRogZ2yCsf2bNLJV35GaPe7PuKP1xTzTnqIX/qzrhWt/wAmktNpR5efl9SauNeJbwXLTPZm5c4XARTGNAscwcvUHjEwfJ7nPjsNGDVWn6ktvDwG2HOAIACAAgA1vupQkqUQEpBJJ0AGZPpASk27Iq6XtIPurtV5JU2g7mRZ/wARw5Agcya/H6sVXv3jblS7OCwsN33pvohnstxqzkJVOOpExNLxOLNaFdO7X3UJFEjh6wytFa7s4qiniZNUl3YrReH3Y1hYIBBqDmCIc4BSt2561TIm5J0S8xo4SKpcHVPOoHjSEcdbo76GNSp9jWWaPLqvI6Lv3WLTypqZdMxMqGELIoltOfZQngMz6+MTGNtWJXxeeCpU1lj8/MV78bQFFfskh23VEoU4kVz0wt81V97QcOYVz5I78Fw1Ze2r6Le33+xuuTs0S3R+dG8ePa3ZIKUk51UffV508dYlQ6i43ispXp0dI9efs6I2bXbxPyqGG2FbveYiVJ1ojDQDkM/hBO5HCcLTrSlKava3xFfZ5fSbVOtNOuKeQ6cJCsynInEDlSnHpCptM7uIYCiqLnBWaLtEWnmQMAFZbX7yzEuphphZbCkqWpSdTQgAV4DUwk29kbXCMLTq5pTV7ETswvbNOzqWXnVOoWlWSvdKRiqDTpSnWIi3c6OJ4KjCjngrNFyRYedCACp9rV65liYQww4WkhAWSnVRUVCleQppFcm76G9wrB0qlN1Jq/I8bKb2TT00ph5wupKCsFWqSnDoeRrpBFu5PFcHSp0lUgrPYZL67PWZwFxujT+ZqBRKz9sf9wz8YaULnFguJVKFoy1j8vIXLrX1eknfY7TqkJFEuGpKeVSK40EaK4ceiqWXRnZisBTrw7bDe785jffWznHUsTEsA45LuB1KK5OJ4gHnTSJkua5Gdg6sISlTqaKStfoRs5tAUpGBiTmTMqBAQtshKVdTxA8vKI7TkkXw4ck805xy9b7nHZlqosmWDLlX555SnFMt5nGs6EjIAZdTnQUgTyrxLKlGWMqZ46U46XfgTrDrVrSVc0LB4d5l5GfEVyPqDE6TWhyyU8HX6r4NMWLWcdWkTrYwT8gcE02NHEc+qFJBUOhVxAorvvzR3UVCL7CX9uprF9H9+pYtiWo3MsNvNmqVio6HQg9QajyixO6uY9alKlNwlujuiSsIACABG2jTq3SxZzJO8mVfKEHuNAipPQ5+SSOMJN/tRp8PhGKliJ7R28WYsaXbW8XeymTkElpmpyLiQN46eHZzSPMxC1fggrSkoZVrOpq/LkjNt3ysl1stvOIdQeGBSvMGmR6iJcosijgcZCWaCafmJUnev2FwCRcdmZZRJ3LqFDAPsLzy8vEGEUrPQ054P9RH06UZdU1r5ouKyZ3fMtu4FIxpCsK8lCvAxanc87Vhkm43vboV3tKvgsq9gk8SnVUS4pBzBP8ADTT3jxPAZc6JN30RscNwMbdvV2W1/n9ic2fXIRJNhxwBUyoDEoiu7r7if3PGGjGxy4/HyxEssdIr4+LHQQxnFZ7cJMGXYd4ocKfJQ/zAhJ8ja4JO1WUeqFPY5KBdoYiAd22pQ6E0TX0JiI7mhxidsPbqy9xFh5UyYAKo26yYpKu8arQfPCoelFesVz3RvcDnrOHkyH2JymKdccP8Nk06FSkivoFQR3OjjU7UVHq/oXfFh5kIAKd25ygD0u6B3kKQT90gj9TFc9z0XBJ92UfINhkoC9MOnvJQlI8FEk/8ogjuHHJtRhHzZcNIsPOkBe66rM81gWAlwfRuAZpP7p5iIaudWExc8NO8duaEO415HZB/+zp7spxUbWTkmugB4tq4Hh+iRdtGauNwsMRT/UUfavzmPt62ZxbaUSSm0KUqi1q1Qk+8nrDyu9jJwroRlesm7bIUpi7CrLU1OsFyZUk4ZmoqpaVkVWkZkEEDr11itxy6o0Y4tYtOjO0VvHw8GNMjYBbnVTTK8DTyPlWSk9pfBevZPPLnzyfLZ3RwTxGaiqU1drZ+HQ5b1tGWebnkiqPoppNO80o0CzzKCfQmIlo8w+GfawdB77x8+ntIq67nsNoOSVfm7430seAJoSgcOf5Rzgjo7HRiV+ow6r/ujpL7lhQ5khAB5cWACTkAKnwEAJX0Kokp5bntdoD6WZcEpJcSkElGL0or8KuBim97y9hvSpxjkw72is0vz83HBT0jJtNSL620hTZGFei8+0VE5dpRJz1zizRd1mblr15yrwT0fLl09wvzNzXZJZmLMwONnNcu5RWIfYWc/DMHqdIXI1sdkcdCvHs8To+Ul9UM90LwNTaV4WlMuskJcbUmmEmuQPHQ9eYhoyTOLFYadBq8rp7O5y7Rb0+wy9UU3znZbHLLNZHIfqRBKVizh+E/UVLP1Vq/sQOyi6O7SJ18VecqW8WZSlXvZ+8qp8vExEFzOriuNzy7Gn6q38+nkiyqQ5jBAAi7YkVs5R5ONkepH7mEqbGnwh/8leTELY0/htDDWgW0oeJBSf2MRHc1+Mxvh7+KL2EWHlTMAFfba0AyKDxDyaeih+kJM1uDP07XgKWxGZpOuo+uyT5pUj9iqIjuaHGo3oxfR/Qu6LDzIQAVltzR83lzxDpFPFJP7D1iufI2+CP0kvIi9hcxR2YRzQlQ8iR+4ghuXcbj3YS8y4YsPPBAAnbRrpidYKkAe0NiqD9YalB8eHWFlG5ocPxjw9Sz9V7/AHOLZZekzLJl3q79gAVOq0aAn7QpQ+R4xEJX0LeKYRUp9pD1ZfD+B9AhzKM0gA0zkulxCm1gKStJSoHiCKEekDV9BoycZKS3RV1rSjnsa2wr51ZToUhR1U130VHEYCnxwdTFTTt4o26U49spNdyqvjs/j8yybFtJMww28juuJCvCuo8jURandXMarTdKbg+R3QFYpbTbRU1IrQj6R8hlA54zQ/y4vUQk3ZaHdw2mpV05bR1fsOCxLOSJtlkULdnS4xH/AIzwzJ64Qo9MXWIS1XgXVqrdKU+dR/Bfyzeq8dk2gN26tpRrkl0FB5dlRpr0MTeMhFhcZhnmimvL7fc4k3SmpQFdlzOJGvs7pCkHolWg+HUxGVx9Ut/WUq3dxUNeq0ftHSzFr3KFvpS26UBToSckqpmK51ppqdNTFivbUzaijncYO65FQyyTbNrkqqZZrOnDdoIAH41Z86V5RV6zPQyf6HCWXrP5/wAF1JTTIZCLTzR6gAxWACnts15ErUmTbNQg43SPrZgJ8QDU+IiuTPRcHwrinWlz0QiXVtH2ecYe4IcTi+6eyr+UmFvZmri6Xa0ZQ6o+nEmoqNIuPEBABSm2K8aX3kyzagUMklZGhcOVOuEVHiTFcndnpeD4V04OpL923l/Is3EtT2aeYcJonFhUfsr7P7gxCdmd2Po9rQlFb7n0lWLTxhgmACidrF5RNTIabNW2KivBSzTEfAUp6xVJ3Z6nhWFdGnnlvL5fyR2zK09xaLJJolyravBYy/nCIFuXcTpdphpeGv57D6HEWnkDMAGDABUV/wCTVZ1oM2gyKIcXVwDTF7w/Gmp8QTFUk1K6PQYCaxWHlh57rb6e5lryU0l1tDiDVK0hSTzBFRFpgzi4ScXuit7NkH7aC33n3GJXGpLbLRAKgnKqjmK8MwdDFestbmxUnTwFoQinPdtne1JLsl+XSh112UfWGSl04i0s9wpIA7J0pTKD1H4FTmsZCTaSnFX05rnckrdbDM/LvEDdzKTKOg6Emq0E9clJ8zEy0lcooNzw8oc495fJnFsxJYM1ILNTLukor/hrzHxqfxRENLxLuJWqZK6/ctfND3FhliFehe+taSlz3GUKmXOIyxBOXQpH5ork7yS9pqYVZMJUqc33V9SUuE1jYcmFazTzjuefYJKUDwCAAIaHUoxztUVNftSX3+Iq3ruKmXWqZl5dEwyfpJbMFI4qaUM0+Ar4Hgk4c0jvwvEHUj2VSeV8pfRo77nXclVqbmpCafQ2lXbYxkjTuKFag1IOdRT1iYxW6ZTi8TVSdKtBX5O3y/ESe1O2PZ5BYBot75JPgoHEfy19Yab0KeGUO1rpvZanNsjsXcSQdIot84z9wVCPUdr8UEFoPxav2lfKto6fceoYzDBMACDtEv6mVSphghUwciRo0CNTzVpQda+Kyl0NXh/DnWkpzXd+f8FS3csF6ff3bdSScTjiqkJB1Uo8Sc8tSYrSPQ4nE08NTvL2I83ssQyc04wakJNUKI7yDmD6ZeIMS1yJwmIVekpl4bNbb9pkWyo1cb+TXnnVOhPimh9YeDujy3EaHY12ls9UQu0a/wAmXSqXllBT5FFLBqGh/wDPpw1iJS6HTw7hzqvtKi7vTr/BWN0rtOz74QmuAEF1w54QTnnxUc6DjCpXN3F4qGGp3e/JHHeWyjKzLzBqcCqAnik0KT5pIiGuRZhq3bUo1Ov4y/bi237XJNO1qsDA599NAa+IofOLYu6PJY6h2FZx5bryFDaXtACEqlZRdXDVLriT3OBSk/W1BI7vjospckaPDeGuTVWqtOS6iHci6Tk+7hBKGk5uOU007I4Yj8NfFUrs1cdjY4aF93yX1Ii05JctMLaJotpdK6aHJXnkYg6aU41qaktmj6NunawmpRl7KqkjHTgsZKHrWLU7o8ZiqPY1ZQ6EvElAQAQd9LHE1JvNUBUUlSPvpzT8cvOIkro6cHW7GvGfK+vlzFfYza5clVS6j2mFZA64FkkeisQhab0sd3GKOWqqi/ce7uqfs18yZl3XZdx0qZebSSG0rPdXQZUPXjWIV4u1iMRkxUFWUkpJWafPxRL3vlGXXJZb02hhthzeqQpSQHCKFOqhShB56mJkk7XZz4SdSEZqEG3JWv0M3pUics5xyXWF4RvWlpOi2jiBB4EFJEEu9G6Iwt6GIUZq3Jp9GQiZwJtaTmU/Rz0thPLGkFY8T3E+Zhb99PqdWS+EqU3vCV/ZsWHWLTIKutGaImLYmeLbKZds8cSwEgD8REVPds26cE6dCn1bk/YS95LUmrOlJZuUl97hawrVhUoIwJSBknn2jnyib5UkijDUqOJrTlVlbXTZX3Fay7xvzn0trty1fcS1hpXhjIH6mFzX/cd1XC06Hq0HLxv+fQeLlXSakyt1t5TxdHaUSCDQk1FOpixRsZeMxtSvaMo2sJe1x4zE/KSieFBT7Ty0p/QCEnqzT4SuzoTq/mhbcswEIShOSUgJHgBSLTz8m5O7NhgIKn2g7SFJUuWlCUlJKHHaCtRkUo5cRi9OcVuXJG9w/haaVSt5pfcQ7s3amJ90pb0rVxxVaJrqSeKjy4wq12NbE4unho3l7Ei/rt2AzJMhpkZaqUdVq+sT/qkWpWPJYjETrzzz/wBCBtwsoYWJkaglpXUHtJPlRQ84WaNfglbWVN+f3K5se8MxKtutsOFAdAxEaile6fdJBpWENmthaVaUZTV7HXdK6j0+5RHZbB+UdNaDjT7Sjy9aQJX2K8XjKeGhrvyX5yL+sCxWpRlLLKaJGp4qPFRPEmLUrHkq9edaeeb1Kz24WUlK2ZgZFdW1dcIxA+lRCTNvglZtSpvlqIVn3hmGGHGGnCht0grprkKZK1FRStOUKa1TDUqk1UkrtElci5rs+5XuMJPbc+OFPNXwHwiUrlGNx0MNG28uS+5flj2U1LMpZZRhQnQc+ZJ4k84sSSVkeTq1Z1ZOc3qVFtrssImW3x/FRRX3kcfNJH5YSS1ueh4LWzU3B8vqSuwy0VFMwwT2U4XE9MVUq/RJ9YIbtFHG6aThNc9C1RFhgmYAMGACo7BAk7wPMjJD2IAcO2EvDXkaj1ipaSPQV/T8PjPmvpoPN5Lsqm1pPtTzLYTQobVTEak1r8IeUb8zKw+KVFNZE31YnytzJRq1Qw6gutuMbxG8UScaVUNaEYsuBhMqUrGjLHVp4XPF2adnZFlysg223um20obzGBIAGeZyHOpi0xZVJSlmk7squZO7s+UXiqqRnS0o8glZT5dnAfOKdorwN2KzYiat68b/AAv8y19+nnFxg5WVRJIxS80cvnFqpQKcQhxC/MaxRa6fmb1R5akP+tO/waHa8aLT3g9iMsG8Oe9xVxV6DSlIslm/aZmHeFy+mzX8BBvZbkwhaW56SkHnFGlEElZ4DRZUmvCsI2+djWwuHpSTlRqSSXXb7Fi3Ikg1JtgMez1qotYirCVHmc+WRiyCstrGPjZudZtyzcr2sV1I/ObxrJ0acVlX/CTg/wCYVhf3mxP0XDUuqXx1+Rcgiw86BgAQZrZVKuTC3lOPYVrKy2CkCqiVEYqVw1Pj1hOzVzVhxetGmoJLTS46WbZ7bDYbZQEITolIy/r1h0rbGbUqSqSzTd2dcAhW22+0AmWZZrm44VU+ygZ/FSYSZs8Fp3qynyS+Yg7OLvInZvduhRbQgrVhNK0KQATyJPDPKFjqzW4liZYelmhu3Yv+Sk0NIS22hKEJyCUigEWnkpTlN5pO7OiAUqvbpNpwSzVe1iUunQDD+8JPkbvBIPNOXkhV2X3abnZhe+SVNtpCqA0BUTQA8SNchCpXO/ieLnQprI9WXzLS6W0hCEhKUigSBQADgBFp5SUnJ3e5tgIKe25ziS5LtAgqSlS1dAogD1oqK57noeCQajKb8EZ2FMneTS+AS2nzJUf2ghuw45JZYLz+hcAiw88EABABUe1E7i1JOYH2a04hC8/OiqRXPRpm/wAM9JhalP8ANixrxuTSWayaG1u4gKOGgwnInvDTWHlfkY+HVFz9M2l4Cc9dG0pl1t6Ym2mltghJZRmArUVy+MJlk9WaEcZhaUXCnBtPqxmuxdr2QuKVMPvrcCcRdVUdmp7I4aniYaMbanFicV21kopJdBNvOx80thvPsTDbqfxBnl90iK2tJfnQ0sNL01CXg18/uY/v0jmn/wByDOH9PZy3RdJlpI4T8paSljoAkk+Oh9IFy8yzFxSqVNdofUldoN8Zlp32ZhC2k5Y5jApVAQK4BSmVda68tYacneyOfh+CpTj2k2m/8b295wXXtyyZTtqW6uYV3nnmlFZrx44R8eZiI5VqW4nD42srJJR6JqxaMrMJcQlaDVKgFA8wcxFqMOUXFtPdFSbOE47am3OReIH3nIqhueh4i8uCpx8vkXEItPOhAAQAEAGqYfShKlrISlIJJOgAzJgJScnZbnzlfa8Sp6aU7o2mqWxyQDkfE6mKb3dz2WCwqw9JR57stfZNdwy0rvXBR1+iiCKFKB3QevvecWQXM8/xXFKtVyx2iPcMZhzz02hptTjiglCElSieAGcDdhowc5KMd2fN17bdVOzK3lVAOSE/VQNB+56mKW7u57TCYZUKSgvaXRsxu4ZOVq4KOvHGsEUKRSiUeWZ8SYsirI8zxLFKvW7uy0/kcYYzzktW0US7S3XTRCBUn9hzJ0gbsPSpyqTUIrVnzXbtquTkyt5QOJxXZSKmg0Skc8qCKX1Pa0KMaFJQWy/Ll87PbvexSaEKFHV9tzoogdn8IoPWLIqyPKY/E9vWclstEM0McQQAEAFT7dx2ZY8ar/RMVVdje4HvP2Fi25LuuS6ksvbhwhNHSArDQgnI8xUecWSTa0MejKEaic43XQVE3NnF1KrYfIOuBOHXkQ7kPAQmV82d7x1BbUF7f9Exdu6nsrqnTNTL5UjCQ6vENUnF45U8CYaMLa3ObEYztoqORLXkiDvGgf7ZyH+7tnzwKz8YWXM6sO36DzfzKPhLHqi1LpJWJWQFR8laK0ZdUqB+JVEx5eZ5/FtOrU8YD3I2w4ufmZVQRgbbQtHM4q1rnmK9IsT7zRkzoxjQhVW7bTI+RtVczZ8w/gaQ83vkiiQQkt1p3gaxCd43Lp0lSxEYXbTt8SaujNqdkpdxXeU0knIDOlNAKDwENF3VzmxcFCvOK5MrfZsrBbE43rm8K/ddiuC1NriPewdN+XyLgEWnnjMABAAQAVhtovAUNolEGhc7bn3AaAeagfywk3yNvg2GzTdZ7LbzE7ZfdsTc1iXm0xhWoc1EnCnwqCT0EKldmlxPFOjStHeWn3L/AAItPJGTABU+2u3yN3KINARvHacRolPrU+kJN8je4Lhrt1pctEQOye7QmZgvOAFpmhofec1SPAanyiIq7OviuK7Knki9ZfIvWkWHljMAFN7abfK3UyiD2W6LcHNZFUg+CTX8Qiubu7Ho+DYa0XWe70X1NOxy7YedVNOCqGThQDxcpWv4QQfEjlBFXdxuMYrJBUo89/IuqkWHmggAIACACqNvHdlvFf6Jiqtt7ze4H60/YWTadnImGFMuglC0gKAJBIyOozixpNWZi06sqU88d0VleWwbOkiG21zRfWaJZZdqongDl2Rn4+MVyjFaG1hsRicR3pKOXq0TWzm6s1LrL8y6oYkkJYKyrCFFJqo1piyplz14Q0YtanPxDGUqiUKcfbawXj//ALH/AJdv/pqiJcyMP/4PN/Mo6FPVFrWerBLvjT2e1gRnola0J4eJiFon4M89U71SL/yp/FJsY7xWHPe2LmpNxhsLaS2ouVr2STWmEjlnFji73Rx4evh+xVOsm7O6sLz13pqVYc3tqMsNOKUojBUKK64qDU1zyELZpbnZHE0q01lottW59B3uC62ZFkNL3iEAoCsJTXCSO6cxDwayozMcpKvLMrN+0r+yR7PeNxJpRxblP/UTvB8coT9xr1fS8NT6JfDQuIRaedMwAEABAB833/tLfz76+CV7tPgjs/qDFL3PZcPpdnh4rrr7y3dktmhmz0Kp2nSXD4HIfACLILQ89xWrnxDXTQc4YzjBgA+Zr3WiZidmHSci4oJ+6k4U/wAoEUtntsHSVOjGPh/su/ZjZu5s5mo7TgLivxmo/lwiLIrQ8vxKr2mIl4ae7+RrhjhPDiqAk8BX0gC1z5dtqfL77rx/iLUryJy+FIpvzPdUKap04wXJH0NcWzRLyLCAKHAFK6qX2j+sWxVkePxtV1a8pE/EnKEABAAQAVHtZAetGSl+JoD0DiwK+gMVz1dj0HCn2eHqVPzRD3fd9xMqpLLyGHXFJQhxZIAJOYrQ0JAIrDyehk4OMXVTnFyS1shJsG6VqSRUtn2JxazVS14lKzz7xAOcV5JLWNjUr4zCV9JZklyWw5XZctIuLTPIYCAkFCmq5qroaq0A6Q8c37jNxMcNlTot38RSvM7SVtlz6zzbQ4d0Min8xipvSR34aPpaEfBv5/Yiv7gj6qfzK/yh7HR/UX1ZJz8qQ5bMuMiUImUU1xJo4P5gIV/uXtKKclloVPOL+X1JC+ava02WkrUmWmVgO4TQqK0JUgZcD2x/SGlraxVg/Qus0u9Hb43+hD2dYUlLWm+1NqQWG2kqlxMLGEBRFR2jQ0USKeJiEkpNM6KmIr1cLGVJat2dkWLYdtS0xiTLOIWG6VCBQCtaUy6RYmnsY1ehVpWdVWv1K02pNmWtOVmxWhwqPi0oVH5Sn1hJaO5t8Mfa4adLz+Jb7TgUkKGYIqPA5xYefas7M9wEBAB5WqgJgA+UXHColR1JJ9c4oTurnvkrKx9MXOSBISgH/h2vihJi6KsjxOL/APkT838yYiTnOe0VlLThGoQojyBgY8FeSPlZSq5nUxRyPeJW0PqayUAMNAZANpp+URctjwdVtzbfVnXEiEXelwpkppQ1Sw6R4hCjEPYvwyzVoJ9V8z5jbTUgaVIHrFNtLHt2fVyE0oBoIvPA8z1AAQAEAGDABUkgfbLxLWM0M1I4gBtKW/QrJPnFS1megqeg4clzf1d/kWPeSzmX5dxMwkKbCSo8CMIJqDwI5xZJJrUxcPUnTqJ03qV5dS3puRlmXJhK3pFzurFVLYFSBi5ooK8hw4CK4yaWuxr4rD0cRVlGm0prlyl5FnyU8262HG1pWhQqFA5U8YtumYk4ShLLJWZVU+d5ZzKaGs9Plw88JWaeIwJR6RT+3zZuw7uJk/8ACFvh9y1fZBFtjCzsSrwthm2ZV09yZZXLr8RUj1JQPKElpJPqadB58FOPOLUl+e882VYaZyQ9jcWptUpMKbCkd4FtRwkV5pIp5QRV1boRVruhX7WKvmV9fHf4nVKbMZFJxOJceVqS44rM9QkivnWJ7NCy4riLWi1FeCQ02bZDEuCGGm2wdcCQK+NNYZKxw1K1So7zbfmKu1yxt/IqcA7bB3g+7orypn5RE9jv4VX7Kulylp9jdsstn2iQbClVWz8mrwHdP5aDxBgi7oTidDssQ7bPX7/EcYYzwgA8rFQRzgA+UMNMuWXpFCVlY9+fR+z2bDlnSxBrhbCD4o7H7RbH1UeLx8MuImvG/vGKGOQ5rTTVlwDihX6GIY9P115nytSKeR7w+m7ozu+kpdz6zaa+IGE/EGLo7HiMVT7OtKPiS8Sc5E3tSTIzYGZMu6B+RUQ9jown9+H/ALL5nzGYpauj259TWRNb1lpz66Eq9QDFyd1c8HVhkm49GdkSIEABABE3qtYSso88dUoOHqs5JH5qRDdkX4aj21WMOrEzYvZZDLs0vNTyiAeJSkmp8119ISntc0uM1U5qkto/nyJS9NmWnNLW006wzKqGE1FVqBHa900BJPEHKJkpN25FGFrYWlFTmm5L3fM5ZTZvVCUTE7MOISkJwJOBGECgFM8gIOz8R58U7zlTpxT3vuyStuXbs6zHUS6SAElKBUklbpwjM5kkqgdox0KKMpYnFRlPzfkiEMl/tOz5NOaJNguL+9QpHnUIPnC27yXQ6s//ABatZ7zdvz4ljxaY4n7UpJSpPfNj5SWWl5P4SK+gNfKEntc0OGTSrZHtJNGqwp9InkupPydoMJdTX/FaACh44VD06REXrfqNXpvscr3pu3sY6iLDNMwAa32gtJSoVSoEEHiDkR6QEptO6Kbu88bItZcu4SGHaJBOlFGra/I1ST48oqXddj0eIj+twiqR9ZfjLnrFp5szAAQAfLtvye5mX2qUCHVgeAJp8KRSe5w889KMuqRa+xC08Uu8wTm0sKT91df+4H1EPB8jA41Sy1Iz66e4suHMU8uIqCDoRT1gBOx8sWiwW3XEHIoWpP5VEftFKPeUpZoRfgi59i9pbySU0dWVkD7q+2PiVQ8NrHmuM0stfP1Xy0LChzIOe0GcbS0fWQpPqCIBoPLJM+V3GyklKhQgkEciMjFKPeJ3V0X1sitLfWelJ7zKlNnwyUn4KA8osg9DynFqWTEN9dR2hjMCADBgAqbadaK5ybZs5g17Q3lPrnn0Qmqj49Irnq7G9wymqFKWJn7PzxLQsuRSwy2yjutpCR5RYlYxKtR1Jub3Z1QCBAAq3jo/Oykt7rZM07yAR2UV8VKr5dIR6tI7sP6OjOp17q9u/wACN2dK9pfnJ86Oubtqv+GgDMdDl5gxENW2XcQXZQp0FyV35sfIsMs1zDIWlSVCqVAgjocoCVJxd0VRZjDiGn5QAmYs572iX1qtsEqwjj2k1BH2wIp8OhvVJRlKFX9tRZX4MtCzJ9D7TbrZqhaQoef7jSLU7q5h1IOnNwlujriRAgAStp91fbJfG2KvtVKQBmtPFHjxHUdYWcbo0uG4zsKlpeq/y5z7K72+1M7h1Xy7Qpmc1oFKK8RofI8YiEr6D8UwXYzzxXdfwfQfRDmUEAFF7Y7JLU5vgOw8kGv209kjxphPn0iuW56jg9ZTo5OcTzsamCmfwjRbSgR4UIgjuTxmKeHv0aL1EWHlgMAFA7V7HLE+tYFEP/KDLLFor45+cVS0Z6zhVftMOo846fYkdiMwoTrqB3VMEkdUqRQ+ilesTF62KeNRToxl0Zd0WHmTBgA+dtpFjGWn3RSiHDvEHgQrM+iqj0ip6Ox7DhtftcPHqtGNOwyaUHphv3ShKvMEj9DEw3OHjcFlhLmXDFh50IAFu/F6USMuV5F1WTSK6nmfsjU+nGFk7I7MFhHiamXlzYubJ7tqSFzz9S6/UoqMwlRKivxWTXw8YiC5s7OK4lNqhT9WP58CxxDmOEAGuYdCElSiAlIJJPADMn0gJSbdkVfadqKTJzE2Arf2i4GpdPvBodhNPFNVeKxziq+jfNm3Sop1o0n6tNXfnv8AnkWBdqyhKyzTAp2EgEjirUnzNYsSsrGTiKzrVJVHzJSJKTBgAQ7/ADKpV9i0mxk2d3MAe80ogfDMeaeUVz0eY1MC1WhLDS56rzOu7MwJeZVKgj2d8GYlFDSiqKW30oTiHQmJjo7FeJi6lNVP3R7svoxyhzPCADFIAKn2h3YclXhaMlVOE4nEpFcJ0K6cUn3h+2lclbVG9w/FxrQ/TVvZ9vPoOtyb2Nz7OJPZdSAHEcjzHNJ4GHTuZmMwc8NOz25MZIk5CIvNd5mdZ3TwNK1SoapPMeVRENXL8PiJ0J54ETdG4cvIuKcQpbiyMIUunZHEAAccvSIUbHRi+IVMSlGVkvAbRDHAEAEHeq7DM80G3agpNULTqknI05g8vCIaudOFxU8PPNA4roXIYkFLW2VrWsYcS6VCcjQAcyAfIRCjYsxePqYlJSskug0wxxBAAvXuumzPoSl3ElSDVK00qK6jMZg8ohxTOrC4yphpNw58meboXQZkAvdlS1L7y160GgoMqDOBRSGxeNqYlrNZW5IY4k4yKvHbzUmyp145DupGq1fVA5/pEN2LsPh5155If6KzuxZL1sTXts2KS6DRCM6KpohP2Qe8eJy8K0szuzbxNaGBpdhS9Z7v6lvoTTIZCLTzx6gADAAqXwfU+tuz2yQXu08oe4wkjF5r7o84SWvdR3YSKgnXl+3bxfL3EPZDYnrSLoHzSRG7ZHBTuQJHQZ+ieZiFrK/Q6Kz/AE+Gyv156vy/PqWHFhkhAAQAaJ6VS62ttYxIWkpUOYIoYNxoTcJKUd0VjISK0ldlOLKHmVb6QePECpArx1II5VHARTb9vuNqpUi7YqKvGWk0Pl2La9qaxFOB1BwPN8UOClRnw4g8jFsZXRlYmh2U7bp6p9UTMSUGKwAQcleaVeS/RxOFlSkOYiNEgEkDinMivGhiFJM6J4WrTcbrezX51K6t+6qmSi0rKUS2RvMCQapBzqlJzKDxQcxn5VtfuRtYfGKonhsVvtf85jXcnaA1OANu0amPqnurpxST/wApz8aQ8Z3M/GcNnQ70dY/IdqwxmmYACABJuww43aU424+498m0qqzoVFWiR2UgZaCEj6zNHFSjPDU5KKWrWnsFq8KVtmddmEzXtKVqVKuNle7Q0AMJqDhAHvVhJaXb3O3DuMlTjTccrSUk7Xvz/iwy3js3eNpmHETM0cCAlhpeAIJSSXMlAkk8cyK5CHkub1OLDVcsuzi1HxavfXY57Mk5eYs1iYnHC9umlErDjichqDQiqhQCpzqIhaxux6k6lLEyp0Va72svyxJbNbNLUpjUFJL6y6EEk4EK7ic8+5h1iYLS5VxCqp1cq/arefX4jZDnAYrAAt3vvlLyKe2rG6QcLQ1PU/VHU+VYVySOzCYGpiHpouoh2Nd2Zth4Tc8VIlx3EDLEmvdSNUp5q1PDoqTlqzVrYqlgqfZUNZc/z6Fo2RNMKSUS6kFLRwEI0TQVpl0pFiMKpCad53u9deZIQFYQAR9u2s3KsLec0ToBqpRySkDiSaCIbsrltGjKrNQiV/aLzzDRRraVpKzAP0LegSCO6EJJFeeI8Irba82a1ONOpPN/4qfxf8j1dmxEScs2wjRIzP1lHMn1+FBFkVZWMrEV5V6jm+ZLRJSEABAAQALF+buGabStlWCZZONlY1qM8JPI5edOsLKN0dmCxSoztJXi9Ghbsy1lufPmGyJhr5OelQCC4BljCfrpzIyqaFPCFTfrI7atBQ9BN916xl08PJ/yWBZdoNzDSXWlBSFioI/Q8iNCOBiy9zJqU5U5OE1qgtN5tDS1OqCG8JxKJpQEU14GC9gpxlKSUFdlJvhqYwbxtyVkGgtLLrcuSV51BWrPLQngSDoTlRp00PSxz0r5WpVHa6ctvJfliz9ntuJm5XsoCN0d12U4UqCQKKSn3QU07PDSLYO6MTH4d0aur318faRd8tm7M0S6wQw/qaDsLPUDun7Q9DA4J7F+E4pUo9yesfkK8jfC0LMUGZ5pTrYNApRzpp2XaEL8Dn1HBFJx0Z3TwOGxaz0Wk/zdciw7AvpJzdA26kLP8NZwq8ge95Vh1JMyK+Br0fWjp1WwwYoY5COl7HQiZdmQpWN1CEKGVAEVpTKtc+cRbW5bKs3TVPkrv3kTP3KbdWs7+ZS04rG4ylyjajWpqKVAVxAIiHC50U8dKCXdjdbO2qOifuqlbhcaffl1KSEK3KwAoJFE1CgRUDKooYMvMSninGOWUVJeK+1jLl02DKIlBiSylSSQD36KxkKJGYUrMwZVaxCxdTtXVfrP4eROpFMhDHNcjLZvHLSoq+8hHJNaqPgkZmIbSL6OGq1XaEWyvLT2hTU4ssWYwvPLeEVV407qB1J9IRzb2Nenw2lQXaYmS8vzckrqbM0oXv55e/eJxYTUpB5qJzcNeeXjEqHNlOK4q5Ls6Kyx/Pcdu0G3MDTks0UFZbIcT2kqQlQ7K0kZKSDQGmlcyADBOXJFOAw+aaqSva+nO/h+bilYVuTEtNOqaZdfWVKbelyMJSUqo2cSQpKlEFXZSmgSnkKwqbT0NGth6VWnFSkordPe/XTRr28y4JN4rQlSkFBUkEoVSqSRWhplUaRajz0kk2k7mZiYS2lS1qCUpFVKJoABxJgIjFydluIM5ayHK2jNBSZVkn2RlVQXl8HSk6k54a6Cpiu/N7GrCi4/8el6z9Z9PC/z9x33HsVxS12hNg+0PjsII+hb4JFdDSlf86xMF+5lWNrxUVh6Xqx59X1HMQ5nGYACAAgAIAMUgASr3WE626J+RHy6BR1vg8jiKcVU/TmBCSTvdGlhMRCUewreq9n0ZwWVamEGdkUlcss1m5Ud9pepWhPPWqRQGlR0VO3ejsW1aTb7GtpJerLk10f0JSfshNputOqeQ5IpGJLaCflHMwSs8hpTxhms/kc8K7wkZRUbT6vkvAbkspCcIACaUpTKnKnKHOG7vc1SMi2ynA0hLaak0SKCpNSYhJLYac5Td5O7PMxPISvBUFZSVpRUVUE0BIqQNSBmeMTchQk1m5dRaevVLusKU/Lubg0xKUltxFCrBU4Vk0rXOnAwuZWudqwlSE7Qms3tT+REWzsrlXu3LrUwVZinbQa51AJqB4GkQ4LkdFHjFam7VFf4MhhYFuSX0D2+QDkEqC8vuuDLy9YW0lsdTxPD6/rxs/K3yPZ2gWoxUTEnWnHdrSMuOIVB8oM8luR/TsJU/t1Pin9gb2zGvblR1o5nXzTA6qQS4H0n8D09tm+rK+NXP8kwdqiFwPrP4Hk7SLRe/wB3ktdDgWsctRQROdvYn+mYan/cqfJHlVm29OVDjm4SeBUGx6NgqPnEWmw7Xh1D1Vd+/wCehKWRsmZScc06t9RzIBKUnxNcR9RE9n1KKvGZtWpLL+e4f7Os5phGBltDaeSRT+pixaGTUqzqO83dnXAIKl/FSiUtKmm1LVjKWsANSspPyZUNEr0ocvSEnl5ndgVWk5Kk/Py6+wVbTsiYkGmN04lTiFBxLYKiqYdCFb5bhyohLdQADoM8yITK4pWO6nWp4mUsy0el+UVfupeLe443RtPHJCZdfK0qBcKlpSgNgd5PZ90EGlST1iyL0uZ2KpWrdlCNraaXd/EhbSnUTqC/MEtWa0cQCslTKhoSNd3rROqjSFvm8jpp03QeSCvUf/5/n5Gu79nuWk8idmUFEu2fmrB0IGjihx4U8OWolm7zGr1I4SDoU3eT9Z/RFgiLDJMwAEABAAQAEABABgwAJV5LtPNPGes8hL2rrPuvjXTLta+PQ6o42d0aWHxMJw7DEeryfOP8EXYc9jK37PAQ9X51ILOEFQyKkV7q+uh40MRfmvcXV6eVKniPV/bNfJ+A52Bb7M0klslK05ONrGFaDyUk/rpDqSexnV8POi+9tya2ZKOKoCeUSUblPTC3ZpucmHpVZbmUVbcxtVbaaUMIwLWFAEgknnQ0NYpte/iehioUZU6cZq8d1Z6t+KXwOKVDhkEVRulOpTJMADvpcWHHHTxPIcBU0rWIauvgWyyrEOzva834WVkvzwLrlGQhCUDRKQkeAFIvPNSeZthNzSGkKW4oJQkVUo5AAcYCYxcmoxWrPEhNB1tLiQoBYCgFChocxUcMuEATjlk4vkbi2OQ9IBbswUJHAekAXYvWZe5D04ZVDToIRjK1pwimVOye0K14gHpC5tbHZUwcqdHtZSW9rLX+BlrDHGctppbLTgdIS2UkKJNAEkUOfhAPTzKScdysLhT78yyxKof9naaxAuJpvH6KNEt4hQBIKa5E5jKKYXslfY28fSp0pyqOOZu2nJeduuti10RcYJF3lsNudYUw4SEqIIIpUEGoIrESV1Yvw+IlQqKcSPvPLSSPnE3mcG6AJUSsVPYCB3ionMAZ5VyERLKtWW4adeXo6Xn5eN+QuWgUBlD08kSsm2asSSaYnSM07xI1OhwaD3jrC+ex2U82dwovNN7y6dbff3G+zbEetJxEzPI3cug1YleY0Cljryy9NRLNrIWpXhhIunRd5PeX0X58SwEpp4RYZJ6gAIACAAgAIACAAgAIAMEQAK157nImFB9hZl5pPdeRlWnBYHeGmeviMoWUbnbhsbKksk1mh0f0FOZn6uhFopMjOJyanWskLpzOikniDln7sJfXXRnfGn3M2H78OcHuhnavI9LUE83ibIGGbZBU2oc1pAq3wNcwc+UNma3OJ4WFXWi9f8XuvLqdc7d2TniH6ldUBAW06R2MzSqTShqcolxUtSuGJr4fuba3s1zF2xbuTBtJIexKlJJJ9nKhkcXdz94pBpX7KeMKo6+R2VsTS/TNw9ee/s/PiWLFhkCPaajacwphuhlZZVXSScL7w0aqPcTqrXPhpFb77sadO2Fp55evLbql18+gy2Na6HgU03bqMnGj3kHTTik0yUMiIdM4qtFw13T2fJ/nQkxElIi7ZHiiz6pUpJ3yKFJI4K5HTj4gRXVvl0NThEU8RZrkyHs21T/aapeSLKQ6lBU85icUrACVhKlKOM94a0GE8oOdkdFSiv0vaVr6X0VklfbyLLlZpKytINShWFXjQK/QiLDFcGkm+ZptWymZhIS+2lxKVYgFaVAIrTjqdYhpPcanVnTd4OwoXPsJqYlXy638m7NOvMlIKClJwoStBFCmoTWo1B5QkY3WpoYvETp1Y5XqopPn4tPqStmWZNSyyXp4LlkA0DiBjw0990q9363HpEpNc9CirVpVVaFPvvpt7EeH70rfJbs9vfmtFPqqllHXFT5Q9E+sGe/qkrCRprNiHbw/c/ZyFl60G2X6N4rTtI5BX8NmuRCQKpbAz0z5kQr0fVnbGlOcO96On8X9ydsC5y1O+1WgsPzFQUJ/hs8aJToSDTPpzzhlDnI5a+NSh2WHWWPxfmOYEOZxmAAgAIACAAgAIACAAgAIACADFIAOW07NafbLbzaXEHUKH6cQeogeu49OpOnLNB2YlO3XnJElVnu71nPFKvGopyQf6ecV5HH1TSWLoYjTEK0v8l9SFatOWDpFXrHmzmoUq0s8yg9gio1oK8zC3XkzpdKq4cqsPivqNjNtTrIxOsIm2+DsooEkdW1HXwUYe8ufwOB0KE3aEsr6S+6+x0sXuknwpovbpRBSpDtWlio0zoQeoMSpxegksHXp2lluuq1RL2PIMstJbYSlLYrTCa1rqa1JUSeJMSkkrI56tSdSTlPci703b9pwONOGXmG+48BU04pIqMSTyiJRuXYbFdleMleL5Hfd9mYQ1hmnEOuA99CcNR1GlfCJV7aldeVKU70k0ujI2/t3FT8sGULDZDiV1IJGQUKZeNfKInHMrF2BxKw9XO1fSxqvBc5D5YWy4Zd2XoG1oSMk/Vw6U19TzglG5NDGyp5lJZlLdMmbGs4SzWDGVmpWtxWqlKJUpR4DPhoIlKxz1qrqTvbwS+RxWle6TZyW+gq+ojtqPTCmpiJTityyng69TVR06vRfE4Dbc28n5rKbpI/izR3YAHENpqqnjTyiM0nsveW/p6MH6Wd30jr8RWtW0pULAm5h205ivZYaFGgrlgTkeGuI9DCNq+urO+lSrNXpRVOPV7+9ki1ZFoz1A+oSEpSgYapjI5EgZDz8uMNaT8Cl1sNh9Yd+fV7fn5ccLBu/LyaMEu2EDidSo8yo5n9IdRS0RnV8RUryzVHclYkpCAAgAIACAAgAIACAAgAIACAAgAIACAAgA5LRs1p9OB5tDieSgD/SB6j06k6bvB2FBzZ0lolcjMvyijnhCsSPNJz9SYTIlsaC4m5rLWgpL4nNPS9qoGF6WlLQb04JXTn2qDPoCYh514lkJYN6wlKD+HwIUuSjaiXJCeklHVTClgClPqmnDlCqy5NHRatJd2pCfnb6m+VvHKaItibbpweaCuHE7ofr6xCkl+5+3/QssLW50IvydvqSMveAEZW0wRX32UA/EiGzeJTLDNPWg/ez09b+R/21L/haQT5AEmJzeJCw2v8AYfvZHzF45X37amV1p2Wmgn47o0PnCOS/yLo4WryoR9r/AJOQTUi5TDLWjPmuRdKyknwqE8OUHdfJssyYiN7zhDyt/sl5AWl3ZSz5WRR9Zwgq9E518UwyzclY55/pd6tSU34fn1Oz+4TsxnaE68+P8NHYRzzHH4HrE5L7sr/qEaf9iml4vVjTY9hS8sMLDSG8qEgZnxVqfOHSS2OCrXqVXeo7kkIkqCAAgAIACAAgAIACAAgAIACAAgAIACAAgAIACAAgAIAPKoAMOaGAFuI98vo1feTFcjTwm6/ORSts/TufeMQenof20cRiC0ui6Gq/FP7w6PM4vZFhyvdhzHl6xugIMwAEABAAQAEABAAQAEABAAQAEAH/2Q=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6" descr="data:image/jpeg;base64,/9j/4AAQSkZJRgABAQAAAQABAAD/2wCEAAkGBxQTEhUUExQVFRUXGBwZGBgYGBwcHxobGh0YFyEcHxoeHCgiGhwlHB0WITEhJykrLi4uHiAzODMsNyguLisBCgoKDg0OGxAQGywmICQ0LCw0LywsLCwtLDQ0LCwsLCwsLCwsLCwsLCwsLCw0LCwsLCw0LCwsLCwsLCwsLCwsLP/AABEIAOEA4QMBEQACEQEDEQH/xAAcAAACAgMBAQAAAAAAAAAAAAAABgUHAQMEAgj/xABMEAABAgMFBQUDCgMFBgYDAAABAgMABBEFBhIhMQcTQVFhIjJxgZEUQqEjJDNSYnKCkrHBQ6LxFRZT0fAlNGOys8JUdIOT0uEXREX/xAAaAQACAwEBAAAAAAAAAAAAAAAAAgEDBQQG/8QAOhEAAgECBAMECQMEAgIDAAAAAAECAxEEEiExBUFREyJhcSMygZGhscHR8BRC4RUzUvEkYkNyNFOi/9oADAMBAAIRAxEAPwC8YACAAgAIACAAgAIACADw66lIJUQANSTQesBKV3ZCnae0STbVgbUqZc4IZSVV/Fp6EwnaLY7qfDa8leSyrq9Dhdt21n82JNuWb/xJledPuggg+RERmk9kXLD4OHrzcn0iRE9Nugn2u2m2zxbl0hRGvBIxfCI15svhCDXoqDfjJnMLNlF5l+2JilTklYTn95AIhbLm2P2tWO0acfd9Gev7syhIpZdoOEipUpeEk9arArE28GH6ut/90F7P4D+7EoCAqyZ8dQ5i/RyC3g/z2kfq63KtD3fweDZUojPHbMuaEVoojLnRBJ/SIaXiT21Z6Wpv88WdEpM5hMtbhqNETKKHjkcYBMMv/b3izhp6TD+2L+1yYbtS2GsyxLzrf1mVhKvic/AJMTea8Tn7HBT0zSg/HVHVKbRpbGETKXZVZ4OoNPzDh10ie0XMrlwyrbNTakvBjdKzaHEhTa0rScwUkEeohzgnCUHaSsbawCmYACAAgAIACAAgAIACAAgAIACAAgAIACADW++lCSpaglIzJJoAOpOkBKTk7LUSp2/anllmzWFTKxkp01DSOpPH4dKxW58omlDh6hHPiJZV05sXp6SStyloTbs69r7HKAkJOtCE6cMzh8TCvxd/I66dRxj/AMeCgv8AKX59xhsyyJulGGJazUHiEh10jmSKJr4k06wyT8jkq1qN71JSqP3L6nSu68oFoTNvuTDrhOBL7x7Z1IS0CE0HICJyrmV/qqzTdKKil0X1Nb94rOknVy7bNHUd5DMvnmArUJzyIziLxjokMsNiq8FUlLR83Ik7IvEp9t5ZlX2A2mqd8nAV0BJoOGnxhlK/IorYZU5Ripp36a2IGzL4z8wx7Q1Z6FN50+XzNNaDB4wqnNq6Xx/g6qmCw9OfZzqO/l/JNWTfBl2Q9tWC0hNcaTmQUmlAfeqaU8YZTurnPVwU4V+xWr5EeL9LCA85Z80iXpXedk0SfeKAagUzhc75plv9Pi5ZI1IuXQYsEtNMhwoadaWnECtKVAjWtCIfRo471aU8qbT23INi60i8kOybimQa0clXikdcknDrwpCqMd0dTxleDy1VfwkrmqdsidSgpX7PaLX1HkBtfgFAFJPWggal5jQrUG7xvTfg7r3aMWW7Mlw782efsmaJ+idru1nkCThWCdKE8MjCWXLRna6tTL6SKqx6rdfVE21e+ak1BFpMHBoJpnNB5Yhw+B6cYfM1uczwVKus2Hlr/i9x1s+0Gn0BxlaXEHRSTUeHQ9IdNPYzalOdOWWas/E6oBAgAIACAAgAIACAAgAIACAAgAIAIC9V6mZJIx1W4qgbaRmpZOWnAV4/rESkkdWFwlTEPu6Jbt7ISbWYcewvWu4UIUfkZBmpWvkCBmVV/qmK3r63uNKk4w7mFV3zm9kT8hYkw+kJXSRlRTDLs03ix/xHAOzlwSa5mpiVFvfQ5J4ilTd135f5PZeS+5MXf9jaW5KyoQlTIGNKRmK81HNR55mHVtkc9ft5pVKmz2IpF5npeeMvOhIbdPzd1Ion7qqnvaDx6GFzNSsy94WFWh2lHdbp7+aNFuIx23JDXAy4qnKuIV/SIfroei8uBqPq0iLt1T8vbmOWbQtcxL4QFqwpypU16BCIG2paF9FU6uBtUbSi+X54sarNbnih/wBtMvhKCEJZxZZKrUqGfD0hlm5nBUeHzR7HN43sIlyLAmn7OxNTrjKauBLaUilamtVa5n0rCRi2tGauNxNGnibSpp7akhdZyUXYyGJk7pLjimVa/S4ioGudDkDnllBFrLZlOKVZY11KerSv7DumHZ6zmjvg3OyaBQkdl1KO7QpphUAKc+sTeUVrqiqMcPiprJeE37myRvVaLTNkOOMAIbWyA0EjDQOigoBpkquUTJ93QpwtKU8Woz1aevsO27dhhFmtSxJTVqiig0IK6qUQedSYmMbKxXicQ5Yl1fHn4bChKWhaMvOuyks57ahlAUoPUChX3QvUnMa9coW8k7I0J08NUoKrUWRt20+dug3sTrc1LkzstuU48BQ/hoTkKpPInIHL94bdaoz5QlRqWoyvzujhfsCYlh8zXvmaHFKTBxJp/wANwgqSehqM4jK1sWRxFKq/TK0v8o/VfYW5SzRvFOWUtUpNINXZJ7IK59k1FCNCMuRTwVf9d+h2yq91RxSzRe0l+fniNd175ImFFh5Jl5pGSml5VPNB94f6zGcNGd9HucOJwUqSzweaD5r6jVDnCEABAAQAEABAAQAEABAAQAKV7b1FpaZWURvpxzRPBsH31nhzp0zpxSUraLc78LhFNdrVdoL4+CF6yrPLLyks0m7TVm8+v6OXrTjTWlKJGZ6DKF2emrOurUVSCzdyktkt5fnUb7DsFphZWpe+mlCq3VkFZHJI9xGtAIeMUvMzq2IlUVkrRWyW3t6si7x26/JTrS3TWSdG7JA+iXXvE6kH9K8ohtxeuxfh8PCvRlGPrrXzRH3zHsU4xaaB8mujMxTikgUV1yA/KmIn3XmLsG/1FGWGlutYjXeGxGZ6XLTmaVCqFjVJ1Ckn/VRDySascGHrzw9RTjyEq5chOJtRXtWJW4YLSHKGi04hhOLiSM+fOFje+pp4ypQeF9F+53t0GG9l2npiYl5iXeS0tnEMSk4u9Thx46xMk3sceFxUKdOdOcbqXsNlmXcmEuBb8+89QKBbCUpQcSSnMAVNK1HUCIUXfcipiabjaFNLx1bJO7lhtybAYaKygEkFZBNVGuoAHwhkrFGIryrzzytc4E3Lldy8wUqU284XFBSqkKPFJ92kRkVrFrx1XPGadnFW9hGO3AK0blyem3GKgltSkmoFCAV4a6genCF7N82y9cRyvPGnFS6nRfK7jj7cowwlIZbdQXBipRtFEgAcaCvHgImUb2QmDxMacp1J+s07ebGK055LDK3V5JbSVHyGn7Q+25x04OpNQW7FTZVILDDk099LNLLhP2OA8K4j4EQlNO13zNDidSPaKlDaCsSe0iXx2bMilaN4vyEKPwBgqeqyjh8suJh5kYjaBKNS7AxF15TaKNNAqVXCMjwSehNekGdJFz4bWnUlpaKb1exLz1ktT7SHFocZcAqhfcdaPQ5+mhiXFSRzQrTw83FNNc1umLFtSYcUiXtHsOg0lZ5vLEoGoCvqLrTI0B4EGEfSXvO+hUy3qYfVfug/p1/LnfYN5Xpd5MlaNA4cmnx3HRlSp4K/14spNaMprYWFSn22H25rmv4HisOZpmAAgAIACAAgAIACABTvjeZbRTKyiQ5OO91OobTxWrkNdfHhmkpW0W53YTDRmnVqu0F8fBEFZVmlCnJSUcxTCs56eOZQT7iea+9lXs0qc4VLkt+p1VaqlarVXdXqw6+L8PmMFpIVZ0l8zYD2AhSwVHEoZlayaErV/nXhSH9VaHHTaxVb00rX26eC8BAvdLsvKatRhxzcLIRMbtVFsq0rXPDqns+H1orlrqjXwkp008LNLMtVfZkxaFiWiZYoS83aMs4iqQvsuUIqlSV1zUMiCSdIa0rdTnhXwqq5nF05J8tv9HbcmXfmZB6SnmXUYBu0rcSQSDmKV1KDSh0pTOJjqrMqxsqdHERrUWnfXT85jdd+zzKyzbTju8LaaFZGHLhlU0AGWvCGSsrGfXqKrVc4q1+W5BW5tIkpeoC9+scGqKH564fjEOaOqhwvEVdbWXj9hSd2lT8yaScplXVKVunzIAAhc7exoLhWGpf3p/Gxn+y7wTHfdUyOW8Sj/p5wWkHbcNpbRv7L/M8//jq015rne11edUfWIyMP6nhFoqfwRkbN7STmmdzGlHXQfWDIw/qmFe9P4IE2FbzGaJhTnTehfwcETaSJ/UcOqetG3st8j1/fu1JT/e5TEkaqKFI/nTVMRmkiP6fg639qdvb9BgsjaXIzIwPDclWRS6AUH8WlPECGU1zOOrwrEUnmhr5aP3DrJFvAndYC3QYcFMNOFKZUhzNnmUnm38RU2kTLy22pNhCsU0rApyhwoRliqeZFcuQVCTvt1O/h0acZOtN+rrbq+RM3euxLyiAGm0hVKKcIBWrxVrrw0hlFLY5sRiqtd3m3bpyJkiJOc5p+SbebU26kLQoUKSKj/wCj1gauNCcqcs0XZoRrUkQ2BJT9XZRw0l5k99peiULVwVqAviMjrlU9NHsalKo5emoaTW8eTXVfY6rr209LP/2fPKqv/wDXfNQHkjgde0PGvDkSydnZiYmhCrD9RR25roPAMOZhmAAgAIACAAgAgL5XkTIsbymNxRwNIGZUs6aZ0HH04xEpKKudWEwrxFTLslq30QoWbZzzJ3SV47TmhjfeOfs7WVeleAHE9AIrV1pzZoVKtOp32rUoaJf5MaJ+znZSRUiz0p3qe128ys6qJ+stWevOHtZaHDCpCtXTrvR9OXT2I6LqXkbnmcaeytOTjau8hWmY5Hgf3iYyuJisLLDzs9uTFO17HRKWgyhmns88VNvy/A5ZrSOAFa9KcjkjVpLxO+lXlWw8pT9aFmpfQaLl2I7JtLZcdDjYWSzkapbJJAJOp6cM4aKaVjixleFeamlZ8/FnJe+/cvI9n6V7g2kjLqs+6Pj0glKxZhOH1cRrsuv2EJuWtS2TiUrdSxOVapRTokCrh6nLqITWRquWDwGiV5fH+B0sDZnJy9FOJ36xxc7vkjT1rDKCM2vxWvU2eVeH3HJllKRRKQkcgKD0EOZzbbuzZSAgxSAApAAUgAwpAIoQCORgAVreuBJTNSWt2s++32T5juq8xXrCuKZ3UOI16Wid10YjTN2bTsolyTdLzINSlIrl9po1r4pz8ISzjsakMVhMZ3aqtL85/carn7RmJspadG5eOgJGBZ+yrn0NOlYeMr7nBi+F1KHejrH4rzHkQxmCvfu3HZdptuXFZiYWG2yRUJJ1V5QsnbY7cDQhUk5VPVirv7EUi48yE7wWjMe00rWtW8WtMB1TX+nCFyO2+pf+vpN5eyjl+PvJW68+LRk1Jmm0lQKmXkcCpORI5VyPQw0XmWpz4mn+mrXpvTRogZ2yCsf2bNLJV35GaPe7PuKP1xTzTnqIX/qzrhWt/wAmktNpR5efl9SauNeJbwXLTPZm5c4XARTGNAscwcvUHjEwfJ7nPjsNGDVWn6ktvDwG2HOAIACAAgA1vupQkqUQEpBJJ0AGZPpASk27Iq6XtIPurtV5JU2g7mRZ/wARw5Agcya/H6sVXv3jblS7OCwsN33pvohnstxqzkJVOOpExNLxOLNaFdO7X3UJFEjh6wytFa7s4qiniZNUl3YrReH3Y1hYIBBqDmCIc4BSt2561TIm5J0S8xo4SKpcHVPOoHjSEcdbo76GNSp9jWWaPLqvI6Lv3WLTypqZdMxMqGELIoltOfZQngMz6+MTGNtWJXxeeCpU1lj8/MV78bQFFfskh23VEoU4kVz0wt81V97QcOYVz5I78Fw1Ze2r6Le33+xuuTs0S3R+dG8ePa3ZIKUk51UffV508dYlQ6i43ispXp0dI9efs6I2bXbxPyqGG2FbveYiVJ1ojDQDkM/hBO5HCcLTrSlKava3xFfZ5fSbVOtNOuKeQ6cJCsynInEDlSnHpCptM7uIYCiqLnBWaLtEWnmQMAFZbX7yzEuphphZbCkqWpSdTQgAV4DUwk29kbXCMLTq5pTV7ETswvbNOzqWXnVOoWlWSvdKRiqDTpSnWIi3c6OJ4KjCjngrNFyRYedCACp9rV65liYQww4WkhAWSnVRUVCleQppFcm76G9wrB0qlN1Jq/I8bKb2TT00ph5wupKCsFWqSnDoeRrpBFu5PFcHSp0lUgrPYZL67PWZwFxujT+ZqBRKz9sf9wz8YaULnFguJVKFoy1j8vIXLrX1eknfY7TqkJFEuGpKeVSK40EaK4ceiqWXRnZisBTrw7bDe785jffWznHUsTEsA45LuB1KK5OJ4gHnTSJkua5Gdg6sISlTqaKStfoRs5tAUpGBiTmTMqBAQtshKVdTxA8vKI7TkkXw4ck805xy9b7nHZlqosmWDLlX555SnFMt5nGs6EjIAZdTnQUgTyrxLKlGWMqZ46U46XfgTrDrVrSVc0LB4d5l5GfEVyPqDE6TWhyyU8HX6r4NMWLWcdWkTrYwT8gcE02NHEc+qFJBUOhVxAorvvzR3UVCL7CX9uprF9H9+pYtiWo3MsNvNmqVio6HQg9QajyixO6uY9alKlNwlujuiSsIACABG2jTq3SxZzJO8mVfKEHuNAipPQ5+SSOMJN/tRp8PhGKliJ7R28WYsaXbW8XeymTkElpmpyLiQN46eHZzSPMxC1fggrSkoZVrOpq/LkjNt3ysl1stvOIdQeGBSvMGmR6iJcosijgcZCWaCafmJUnev2FwCRcdmZZRJ3LqFDAPsLzy8vEGEUrPQ054P9RH06UZdU1r5ouKyZ3fMtu4FIxpCsK8lCvAxanc87Vhkm43vboV3tKvgsq9gk8SnVUS4pBzBP8ADTT3jxPAZc6JN30RscNwMbdvV2W1/n9ic2fXIRJNhxwBUyoDEoiu7r7if3PGGjGxy4/HyxEssdIr4+LHQQxnFZ7cJMGXYd4ocKfJQ/zAhJ8ja4JO1WUeqFPY5KBdoYiAd22pQ6E0TX0JiI7mhxidsPbqy9xFh5UyYAKo26yYpKu8arQfPCoelFesVz3RvcDnrOHkyH2JymKdccP8Nk06FSkivoFQR3OjjU7UVHq/oXfFh5kIAKd25ygD0u6B3kKQT90gj9TFc9z0XBJ92UfINhkoC9MOnvJQlI8FEk/8ogjuHHJtRhHzZcNIsPOkBe66rM81gWAlwfRuAZpP7p5iIaudWExc8NO8duaEO415HZB/+zp7spxUbWTkmugB4tq4Hh+iRdtGauNwsMRT/UUfavzmPt62ZxbaUSSm0KUqi1q1Qk+8nrDyu9jJwroRlesm7bIUpi7CrLU1OsFyZUk4ZmoqpaVkVWkZkEEDr11itxy6o0Y4tYtOjO0VvHw8GNMjYBbnVTTK8DTyPlWSk9pfBevZPPLnzyfLZ3RwTxGaiqU1drZ+HQ5b1tGWebnkiqPoppNO80o0CzzKCfQmIlo8w+GfawdB77x8+ntIq67nsNoOSVfm7430seAJoSgcOf5Rzgjo7HRiV+ow6r/ujpL7lhQ5khAB5cWACTkAKnwEAJX0Kokp5bntdoD6WZcEpJcSkElGL0or8KuBim97y9hvSpxjkw72is0vz83HBT0jJtNSL620hTZGFei8+0VE5dpRJz1zizRd1mblr15yrwT0fLl09wvzNzXZJZmLMwONnNcu5RWIfYWc/DMHqdIXI1sdkcdCvHs8To+Ul9UM90LwNTaV4WlMuskJcbUmmEmuQPHQ9eYhoyTOLFYadBq8rp7O5y7Rb0+wy9UU3znZbHLLNZHIfqRBKVizh+E/UVLP1Vq/sQOyi6O7SJ18VecqW8WZSlXvZ+8qp8vExEFzOriuNzy7Gn6q38+nkiyqQ5jBAAi7YkVs5R5ONkepH7mEqbGnwh/8leTELY0/htDDWgW0oeJBSf2MRHc1+Mxvh7+KL2EWHlTMAFfba0AyKDxDyaeih+kJM1uDP07XgKWxGZpOuo+uyT5pUj9iqIjuaHGo3oxfR/Qu6LDzIQAVltzR83lzxDpFPFJP7D1iufI2+CP0kvIi9hcxR2YRzQlQ8iR+4ghuXcbj3YS8y4YsPPBAAnbRrpidYKkAe0NiqD9YalB8eHWFlG5ocPxjw9Sz9V7/AHOLZZekzLJl3q79gAVOq0aAn7QpQ+R4xEJX0LeKYRUp9pD1ZfD+B9AhzKM0gA0zkulxCm1gKStJSoHiCKEekDV9BoycZKS3RV1rSjnsa2wr51ZToUhR1U130VHEYCnxwdTFTTt4o26U49spNdyqvjs/j8yybFtJMww28juuJCvCuo8jURandXMarTdKbg+R3QFYpbTbRU1IrQj6R8hlA54zQ/y4vUQk3ZaHdw2mpV05bR1fsOCxLOSJtlkULdnS4xH/AIzwzJ64Qo9MXWIS1XgXVqrdKU+dR/Bfyzeq8dk2gN26tpRrkl0FB5dlRpr0MTeMhFhcZhnmimvL7fc4k3SmpQFdlzOJGvs7pCkHolWg+HUxGVx9Ut/WUq3dxUNeq0ftHSzFr3KFvpS26UBToSckqpmK51ppqdNTFivbUzaijncYO65FQyyTbNrkqqZZrOnDdoIAH41Z86V5RV6zPQyf6HCWXrP5/wAF1JTTIZCLTzR6gAxWACnts15ErUmTbNQg43SPrZgJ8QDU+IiuTPRcHwrinWlz0QiXVtH2ecYe4IcTi+6eyr+UmFvZmri6Xa0ZQ6o+nEmoqNIuPEBABSm2K8aX3kyzagUMklZGhcOVOuEVHiTFcndnpeD4V04OpL923l/Is3EtT2aeYcJonFhUfsr7P7gxCdmd2Po9rQlFb7n0lWLTxhgmACidrF5RNTIabNW2KivBSzTEfAUp6xVJ3Z6nhWFdGnnlvL5fyR2zK09xaLJJolyravBYy/nCIFuXcTpdphpeGv57D6HEWnkDMAGDABUV/wCTVZ1oM2gyKIcXVwDTF7w/Gmp8QTFUk1K6PQYCaxWHlh57rb6e5lryU0l1tDiDVK0hSTzBFRFpgzi4ScXuit7NkH7aC33n3GJXGpLbLRAKgnKqjmK8MwdDFestbmxUnTwFoQinPdtne1JLsl+XSh112UfWGSl04i0s9wpIA7J0pTKD1H4FTmsZCTaSnFX05rnckrdbDM/LvEDdzKTKOg6Emq0E9clJ8zEy0lcooNzw8oc495fJnFsxJYM1ILNTLukor/hrzHxqfxRENLxLuJWqZK6/ctfND3FhliFehe+taSlz3GUKmXOIyxBOXQpH5ork7yS9pqYVZMJUqc33V9SUuE1jYcmFazTzjuefYJKUDwCAAIaHUoxztUVNftSX3+Iq3ruKmXWqZl5dEwyfpJbMFI4qaUM0+Ar4Hgk4c0jvwvEHUj2VSeV8pfRo77nXclVqbmpCafQ2lXbYxkjTuKFag1IOdRT1iYxW6ZTi8TVSdKtBX5O3y/ESe1O2PZ5BYBot75JPgoHEfy19Yab0KeGUO1rpvZanNsjsXcSQdIot84z9wVCPUdr8UEFoPxav2lfKto6fceoYzDBMACDtEv6mVSphghUwciRo0CNTzVpQda+Kyl0NXh/DnWkpzXd+f8FS3csF6ff3bdSScTjiqkJB1Uo8Sc8tSYrSPQ4nE08NTvL2I83ssQyc04wakJNUKI7yDmD6ZeIMS1yJwmIVekpl4bNbb9pkWyo1cb+TXnnVOhPimh9YeDujy3EaHY12ls9UQu0a/wAmXSqXllBT5FFLBqGh/wDPpw1iJS6HTw7hzqvtKi7vTr/BWN0rtOz74QmuAEF1w54QTnnxUc6DjCpXN3F4qGGp3e/JHHeWyjKzLzBqcCqAnik0KT5pIiGuRZhq3bUo1Ov4y/bi237XJNO1qsDA599NAa+IofOLYu6PJY6h2FZx5bryFDaXtACEqlZRdXDVLriT3OBSk/W1BI7vjospckaPDeGuTVWqtOS6iHci6Tk+7hBKGk5uOU007I4Yj8NfFUrs1cdjY4aF93yX1Ii05JctMLaJotpdK6aHJXnkYg6aU41qaktmj6NunawmpRl7KqkjHTgsZKHrWLU7o8ZiqPY1ZQ6EvElAQAQd9LHE1JvNUBUUlSPvpzT8cvOIkro6cHW7GvGfK+vlzFfYza5clVS6j2mFZA64FkkeisQhab0sd3GKOWqqi/ce7uqfs18yZl3XZdx0qZebSSG0rPdXQZUPXjWIV4u1iMRkxUFWUkpJWafPxRL3vlGXXJZb02hhthzeqQpSQHCKFOqhShB56mJkk7XZz4SdSEZqEG3JWv0M3pUics5xyXWF4RvWlpOi2jiBB4EFJEEu9G6Iwt6GIUZq3Jp9GQiZwJtaTmU/Rz0thPLGkFY8T3E+Zhb99PqdWS+EqU3vCV/ZsWHWLTIKutGaImLYmeLbKZds8cSwEgD8REVPds26cE6dCn1bk/YS95LUmrOlJZuUl97hawrVhUoIwJSBknn2jnyib5UkijDUqOJrTlVlbXTZX3Fay7xvzn0trty1fcS1hpXhjIH6mFzX/cd1XC06Hq0HLxv+fQeLlXSakyt1t5TxdHaUSCDQk1FOpixRsZeMxtSvaMo2sJe1x4zE/KSieFBT7Ty0p/QCEnqzT4SuzoTq/mhbcswEIShOSUgJHgBSLTz8m5O7NhgIKn2g7SFJUuWlCUlJKHHaCtRkUo5cRi9OcVuXJG9w/haaVSt5pfcQ7s3amJ90pb0rVxxVaJrqSeKjy4wq12NbE4unho3l7Ei/rt2AzJMhpkZaqUdVq+sT/qkWpWPJYjETrzzz/wBCBtwsoYWJkaglpXUHtJPlRQ84WaNfglbWVN+f3K5se8MxKtutsOFAdAxEaile6fdJBpWENmthaVaUZTV7HXdK6j0+5RHZbB+UdNaDjT7Sjy9aQJX2K8XjKeGhrvyX5yL+sCxWpRlLLKaJGp4qPFRPEmLUrHkq9edaeeb1Kz24WUlK2ZgZFdW1dcIxA+lRCTNvglZtSpvlqIVn3hmGGHGGnCht0grprkKZK1FRStOUKa1TDUqk1UkrtElci5rs+5XuMJPbc+OFPNXwHwiUrlGNx0MNG28uS+5flj2U1LMpZZRhQnQc+ZJ4k84sSSVkeTq1Z1ZOc3qVFtrssImW3x/FRRX3kcfNJH5YSS1ueh4LWzU3B8vqSuwy0VFMwwT2U4XE9MVUq/RJ9YIbtFHG6aThNc9C1RFhgmYAMGACo7BAk7wPMjJD2IAcO2EvDXkaj1ipaSPQV/T8PjPmvpoPN5Lsqm1pPtTzLYTQobVTEak1r8IeUb8zKw+KVFNZE31YnytzJRq1Qw6gutuMbxG8UScaVUNaEYsuBhMqUrGjLHVp4XPF2adnZFlysg223um20obzGBIAGeZyHOpi0xZVJSlmk7squZO7s+UXiqqRnS0o8glZT5dnAfOKdorwN2KzYiat68b/AAv8y19+nnFxg5WVRJIxS80cvnFqpQKcQhxC/MaxRa6fmb1R5akP+tO/waHa8aLT3g9iMsG8Oe9xVxV6DSlIslm/aZmHeFy+mzX8BBvZbkwhaW56SkHnFGlEElZ4DRZUmvCsI2+djWwuHpSTlRqSSXXb7Fi3Ikg1JtgMez1qotYirCVHmc+WRiyCstrGPjZudZtyzcr2sV1I/ObxrJ0acVlX/CTg/wCYVhf3mxP0XDUuqXx1+Rcgiw86BgAQZrZVKuTC3lOPYVrKy2CkCqiVEYqVw1Pj1hOzVzVhxetGmoJLTS46WbZ7bDYbZQEITolIy/r1h0rbGbUqSqSzTd2dcAhW22+0AmWZZrm44VU+ygZ/FSYSZs8Fp3qynyS+Yg7OLvInZvduhRbQgrVhNK0KQATyJPDPKFjqzW4liZYelmhu3Yv+Sk0NIS22hKEJyCUigEWnkpTlN5pO7OiAUqvbpNpwSzVe1iUunQDD+8JPkbvBIPNOXkhV2X3abnZhe+SVNtpCqA0BUTQA8SNchCpXO/ieLnQprI9WXzLS6W0hCEhKUigSBQADgBFp5SUnJ3e5tgIKe25ziS5LtAgqSlS1dAogD1oqK57noeCQajKb8EZ2FMneTS+AS2nzJUf2ghuw45JZYLz+hcAiw88EABABUe1E7i1JOYH2a04hC8/OiqRXPRpm/wAM9JhalP8ANixrxuTSWayaG1u4gKOGgwnInvDTWHlfkY+HVFz9M2l4Cc9dG0pl1t6Ym2mltghJZRmArUVy+MJlk9WaEcZhaUXCnBtPqxmuxdr2QuKVMPvrcCcRdVUdmp7I4aniYaMbanFicV21kopJdBNvOx80thvPsTDbqfxBnl90iK2tJfnQ0sNL01CXg18/uY/v0jmn/wByDOH9PZy3RdJlpI4T8paSljoAkk+Oh9IFy8yzFxSqVNdofUldoN8Zlp32ZhC2k5Y5jApVAQK4BSmVda68tYacneyOfh+CpTj2k2m/8b295wXXtyyZTtqW6uYV3nnmlFZrx44R8eZiI5VqW4nD42srJJR6JqxaMrMJcQlaDVKgFA8wcxFqMOUXFtPdFSbOE47am3OReIH3nIqhueh4i8uCpx8vkXEItPOhAAQAEAGqYfShKlrISlIJJOgAzJgJScnZbnzlfa8Sp6aU7o2mqWxyQDkfE6mKb3dz2WCwqw9JR57stfZNdwy0rvXBR1+iiCKFKB3QevvecWQXM8/xXFKtVyx2iPcMZhzz02hptTjiglCElSieAGcDdhowc5KMd2fN17bdVOzK3lVAOSE/VQNB+56mKW7u57TCYZUKSgvaXRsxu4ZOVq4KOvHGsEUKRSiUeWZ8SYsirI8zxLFKvW7uy0/kcYYzzktW0US7S3XTRCBUn9hzJ0gbsPSpyqTUIrVnzXbtquTkyt5QOJxXZSKmg0Skc8qCKX1Pa0KMaFJQWy/Ll87PbvexSaEKFHV9tzoogdn8IoPWLIqyPKY/E9vWclstEM0McQQAEAFT7dx2ZY8ar/RMVVdje4HvP2Fi25LuuS6ksvbhwhNHSArDQgnI8xUecWSTa0MejKEaic43XQVE3NnF1KrYfIOuBOHXkQ7kPAQmV82d7x1BbUF7f9Exdu6nsrqnTNTL5UjCQ6vENUnF45U8CYaMLa3ObEYztoqORLXkiDvGgf7ZyH+7tnzwKz8YWXM6sO36DzfzKPhLHqi1LpJWJWQFR8laK0ZdUqB+JVEx5eZ5/FtOrU8YD3I2w4ufmZVQRgbbQtHM4q1rnmK9IsT7zRkzoxjQhVW7bTI+RtVczZ8w/gaQ83vkiiQQkt1p3gaxCd43Lp0lSxEYXbTt8SaujNqdkpdxXeU0knIDOlNAKDwENF3VzmxcFCvOK5MrfZsrBbE43rm8K/ddiuC1NriPewdN+XyLgEWnnjMABAAQAVhtovAUNolEGhc7bn3AaAeagfywk3yNvg2GzTdZ7LbzE7ZfdsTc1iXm0xhWoc1EnCnwqCT0EKldmlxPFOjStHeWn3L/AAItPJGTABU+2u3yN3KINARvHacRolPrU+kJN8je4Lhrt1pctEQOye7QmZgvOAFpmhofec1SPAanyiIq7OviuK7Knki9ZfIvWkWHljMAFN7abfK3UyiD2W6LcHNZFUg+CTX8Qiubu7Ho+DYa0XWe70X1NOxy7YedVNOCqGThQDxcpWv4QQfEjlBFXdxuMYrJBUo89/IuqkWHmggAIACACqNvHdlvFf6Jiqtt7ze4H60/YWTadnImGFMuglC0gKAJBIyOozixpNWZi06sqU88d0VleWwbOkiG21zRfWaJZZdqongDl2Rn4+MVyjFaG1hsRicR3pKOXq0TWzm6s1LrL8y6oYkkJYKyrCFFJqo1piyplz14Q0YtanPxDGUqiUKcfbawXj//ALH/AJdv/pqiJcyMP/4PN/Mo6FPVFrWerBLvjT2e1gRnola0J4eJiFon4M89U71SL/yp/FJsY7xWHPe2LmpNxhsLaS2ouVr2STWmEjlnFji73Rx4evh+xVOsm7O6sLz13pqVYc3tqMsNOKUojBUKK64qDU1zyELZpbnZHE0q01lottW59B3uC62ZFkNL3iEAoCsJTXCSO6cxDwayozMcpKvLMrN+0r+yR7PeNxJpRxblP/UTvB8coT9xr1fS8NT6JfDQuIRaedMwAEABAB833/tLfz76+CV7tPgjs/qDFL3PZcPpdnh4rrr7y3dktmhmz0Kp2nSXD4HIfACLILQ89xWrnxDXTQc4YzjBgA+Zr3WiZidmHSci4oJ+6k4U/wAoEUtntsHSVOjGPh/su/ZjZu5s5mo7TgLivxmo/lwiLIrQ8vxKr2mIl4ae7+RrhjhPDiqAk8BX0gC1z5dtqfL77rx/iLUryJy+FIpvzPdUKap04wXJH0NcWzRLyLCAKHAFK6qX2j+sWxVkePxtV1a8pE/EnKEABAAQAVHtZAetGSl+JoD0DiwK+gMVz1dj0HCn2eHqVPzRD3fd9xMqpLLyGHXFJQhxZIAJOYrQ0JAIrDyehk4OMXVTnFyS1shJsG6VqSRUtn2JxazVS14lKzz7xAOcV5JLWNjUr4zCV9JZklyWw5XZctIuLTPIYCAkFCmq5qroaq0A6Q8c37jNxMcNlTot38RSvM7SVtlz6zzbQ4d0Min8xipvSR34aPpaEfBv5/Yiv7gj6qfzK/yh7HR/UX1ZJz8qQ5bMuMiUImUU1xJo4P5gIV/uXtKKclloVPOL+X1JC+ava02WkrUmWmVgO4TQqK0JUgZcD2x/SGlraxVg/Qus0u9Hb43+hD2dYUlLWm+1NqQWG2kqlxMLGEBRFR2jQ0USKeJiEkpNM6KmIr1cLGVJat2dkWLYdtS0xiTLOIWG6VCBQCtaUy6RYmnsY1ehVpWdVWv1K02pNmWtOVmxWhwqPi0oVH5Sn1hJaO5t8Mfa4adLz+Jb7TgUkKGYIqPA5xYefas7M9wEBAB5WqgJgA+UXHColR1JJ9c4oTurnvkrKx9MXOSBISgH/h2vihJi6KsjxOL/APkT838yYiTnOe0VlLThGoQojyBgY8FeSPlZSq5nUxRyPeJW0PqayUAMNAZANpp+URctjwdVtzbfVnXEiEXelwpkppQ1Sw6R4hCjEPYvwyzVoJ9V8z5jbTUgaVIHrFNtLHt2fVyE0oBoIvPA8z1AAQAEAGDABUkgfbLxLWM0M1I4gBtKW/QrJPnFS1megqeg4clzf1d/kWPeSzmX5dxMwkKbCSo8CMIJqDwI5xZJJrUxcPUnTqJ03qV5dS3puRlmXJhK3pFzurFVLYFSBi5ooK8hw4CK4yaWuxr4rD0cRVlGm0prlyl5FnyU8262HG1pWhQqFA5U8YtumYk4ShLLJWZVU+d5ZzKaGs9Plw88JWaeIwJR6RT+3zZuw7uJk/8ACFvh9y1fZBFtjCzsSrwthm2ZV09yZZXLr8RUj1JQPKElpJPqadB58FOPOLUl+e882VYaZyQ9jcWptUpMKbCkd4FtRwkV5pIp5QRV1boRVruhX7WKvmV9fHf4nVKbMZFJxOJceVqS44rM9QkivnWJ7NCy4riLWi1FeCQ02bZDEuCGGm2wdcCQK+NNYZKxw1K1So7zbfmKu1yxt/IqcA7bB3g+7orypn5RE9jv4VX7Kulylp9jdsstn2iQbClVWz8mrwHdP5aDxBgi7oTidDssQ7bPX7/EcYYzwgA8rFQRzgA+UMNMuWXpFCVlY9+fR+z2bDlnSxBrhbCD4o7H7RbH1UeLx8MuImvG/vGKGOQ5rTTVlwDihX6GIY9P115nytSKeR7w+m7ozu+kpdz6zaa+IGE/EGLo7HiMVT7OtKPiS8Sc5E3tSTIzYGZMu6B+RUQ9jown9+H/ALL5nzGYpauj259TWRNb1lpz66Eq9QDFyd1c8HVhkm49GdkSIEABABE3qtYSso88dUoOHqs5JH5qRDdkX4aj21WMOrEzYvZZDLs0vNTyiAeJSkmp8119ISntc0uM1U5qkto/nyJS9NmWnNLW006wzKqGE1FVqBHa900BJPEHKJkpN25FGFrYWlFTmm5L3fM5ZTZvVCUTE7MOISkJwJOBGECgFM8gIOz8R58U7zlTpxT3vuyStuXbs6zHUS6SAElKBUklbpwjM5kkqgdox0KKMpYnFRlPzfkiEMl/tOz5NOaJNguL+9QpHnUIPnC27yXQ6s//ABatZ7zdvz4ljxaY4n7UpJSpPfNj5SWWl5P4SK+gNfKEntc0OGTSrZHtJNGqwp9InkupPydoMJdTX/FaACh44VD06REXrfqNXpvscr3pu3sY6iLDNMwAa32gtJSoVSoEEHiDkR6QEptO6Kbu88bItZcu4SGHaJBOlFGra/I1ST48oqXddj0eIj+twiqR9ZfjLnrFp5szAAQAfLtvye5mX2qUCHVgeAJp8KRSe5w889KMuqRa+xC08Uu8wTm0sKT91df+4H1EPB8jA41Sy1Iz66e4suHMU8uIqCDoRT1gBOx8sWiwW3XEHIoWpP5VEftFKPeUpZoRfgi59i9pbySU0dWVkD7q+2PiVQ8NrHmuM0stfP1Xy0LChzIOe0GcbS0fWQpPqCIBoPLJM+V3GyklKhQgkEciMjFKPeJ3V0X1sitLfWelJ7zKlNnwyUn4KA8osg9DynFqWTEN9dR2hjMCADBgAqbadaK5ybZs5g17Q3lPrnn0Qmqj49Irnq7G9wymqFKWJn7PzxLQsuRSwy2yjutpCR5RYlYxKtR1Jub3Z1QCBAAq3jo/Oykt7rZM07yAR2UV8VKr5dIR6tI7sP6OjOp17q9u/wACN2dK9pfnJ86Oubtqv+GgDMdDl5gxENW2XcQXZQp0FyV35sfIsMs1zDIWlSVCqVAgjocoCVJxd0VRZjDiGn5QAmYs572iX1qtsEqwjj2k1BH2wIp8OhvVJRlKFX9tRZX4MtCzJ9D7TbrZqhaQoef7jSLU7q5h1IOnNwlujriRAgAStp91fbJfG2KvtVKQBmtPFHjxHUdYWcbo0uG4zsKlpeq/y5z7K72+1M7h1Xy7Qpmc1oFKK8RofI8YiEr6D8UwXYzzxXdfwfQfRDmUEAFF7Y7JLU5vgOw8kGv209kjxphPn0iuW56jg9ZTo5OcTzsamCmfwjRbSgR4UIgjuTxmKeHv0aL1EWHlgMAFA7V7HLE+tYFEP/KDLLFor45+cVS0Z6zhVftMOo846fYkdiMwoTrqB3VMEkdUqRQ+ilesTF62KeNRToxl0Zd0WHmTBgA+dtpFjGWn3RSiHDvEHgQrM+iqj0ip6Ox7DhtftcPHqtGNOwyaUHphv3ShKvMEj9DEw3OHjcFlhLmXDFh50IAFu/F6USMuV5F1WTSK6nmfsjU+nGFk7I7MFhHiamXlzYubJ7tqSFzz9S6/UoqMwlRKivxWTXw8YiC5s7OK4lNqhT9WP58CxxDmOEAGuYdCElSiAlIJJPADMn0gJSbdkVfadqKTJzE2Arf2i4GpdPvBodhNPFNVeKxziq+jfNm3Sop1o0n6tNXfnv8AnkWBdqyhKyzTAp2EgEjirUnzNYsSsrGTiKzrVJVHzJSJKTBgAQ7/ADKpV9i0mxk2d3MAe80ogfDMeaeUVz0eY1MC1WhLDS56rzOu7MwJeZVKgj2d8GYlFDSiqKW30oTiHQmJjo7FeJi6lNVP3R7svoxyhzPCADFIAKn2h3YclXhaMlVOE4nEpFcJ0K6cUn3h+2lclbVG9w/FxrQ/TVvZ9vPoOtyb2Nz7OJPZdSAHEcjzHNJ4GHTuZmMwc8NOz25MZIk5CIvNd5mdZ3TwNK1SoapPMeVRENXL8PiJ0J54ETdG4cvIuKcQpbiyMIUunZHEAAccvSIUbHRi+IVMSlGVkvAbRDHAEAEHeq7DM80G3agpNULTqknI05g8vCIaudOFxU8PPNA4roXIYkFLW2VrWsYcS6VCcjQAcyAfIRCjYsxePqYlJSskug0wxxBAAvXuumzPoSl3ElSDVK00qK6jMZg8ohxTOrC4yphpNw58meboXQZkAvdlS1L7y160GgoMqDOBRSGxeNqYlrNZW5IY4k4yKvHbzUmyp145DupGq1fVA5/pEN2LsPh5155If6KzuxZL1sTXts2KS6DRCM6KpohP2Qe8eJy8K0szuzbxNaGBpdhS9Z7v6lvoTTIZCLTzx6gADAAqXwfU+tuz2yQXu08oe4wkjF5r7o84SWvdR3YSKgnXl+3bxfL3EPZDYnrSLoHzSRG7ZHBTuQJHQZ+ieZiFrK/Q6Kz/AE+Gyv156vy/PqWHFhkhAAQAaJ6VS62ttYxIWkpUOYIoYNxoTcJKUd0VjISK0ldlOLKHmVb6QePECpArx1II5VHARTb9vuNqpUi7YqKvGWk0Pl2La9qaxFOB1BwPN8UOClRnw4g8jFsZXRlYmh2U7bp6p9UTMSUGKwAQcleaVeS/RxOFlSkOYiNEgEkDinMivGhiFJM6J4WrTcbrezX51K6t+6qmSi0rKUS2RvMCQapBzqlJzKDxQcxn5VtfuRtYfGKonhsVvtf85jXcnaA1OANu0amPqnurpxST/wApz8aQ8Z3M/GcNnQ70dY/IdqwxmmYACABJuww43aU424+498m0qqzoVFWiR2UgZaCEj6zNHFSjPDU5KKWrWnsFq8KVtmddmEzXtKVqVKuNle7Q0AMJqDhAHvVhJaXb3O3DuMlTjTccrSUk7Xvz/iwy3js3eNpmHETM0cCAlhpeAIJSSXMlAkk8cyK5CHkub1OLDVcsuzi1HxavfXY57Mk5eYs1iYnHC9umlErDjichqDQiqhQCpzqIhaxux6k6lLEyp0Va72svyxJbNbNLUpjUFJL6y6EEk4EK7ic8+5h1iYLS5VxCqp1cq/arefX4jZDnAYrAAt3vvlLyKe2rG6QcLQ1PU/VHU+VYVySOzCYGpiHpouoh2Nd2Zth4Tc8VIlx3EDLEmvdSNUp5q1PDoqTlqzVrYqlgqfZUNZc/z6Fo2RNMKSUS6kFLRwEI0TQVpl0pFiMKpCad53u9deZIQFYQAR9u2s3KsLec0ToBqpRySkDiSaCIbsrltGjKrNQiV/aLzzDRRraVpKzAP0LegSCO6EJJFeeI8Irba82a1ONOpPN/4qfxf8j1dmxEScs2wjRIzP1lHMn1+FBFkVZWMrEV5V6jm+ZLRJSEABAAQALF+buGabStlWCZZONlY1qM8JPI5edOsLKN0dmCxSoztJXi9Ghbsy1lufPmGyJhr5OelQCC4BljCfrpzIyqaFPCFTfrI7atBQ9BN916xl08PJ/yWBZdoNzDSXWlBSFioI/Q8iNCOBiy9zJqU5U5OE1qgtN5tDS1OqCG8JxKJpQEU14GC9gpxlKSUFdlJvhqYwbxtyVkGgtLLrcuSV51BWrPLQngSDoTlRp00PSxz0r5WpVHa6ctvJfliz9ntuJm5XsoCN0d12U4UqCQKKSn3QU07PDSLYO6MTH4d0aur318faRd8tm7M0S6wQw/qaDsLPUDun7Q9DA4J7F+E4pUo9yesfkK8jfC0LMUGZ5pTrYNApRzpp2XaEL8Dn1HBFJx0Z3TwOGxaz0Wk/zdciw7AvpJzdA26kLP8NZwq8ge95Vh1JMyK+Br0fWjp1WwwYoY5COl7HQiZdmQpWN1CEKGVAEVpTKtc+cRbW5bKs3TVPkrv3kTP3KbdWs7+ZS04rG4ylyjajWpqKVAVxAIiHC50U8dKCXdjdbO2qOifuqlbhcaffl1KSEK3KwAoJFE1CgRUDKooYMvMSninGOWUVJeK+1jLl02DKIlBiSylSSQD36KxkKJGYUrMwZVaxCxdTtXVfrP4eROpFMhDHNcjLZvHLSoq+8hHJNaqPgkZmIbSL6OGq1XaEWyvLT2hTU4ssWYwvPLeEVV407qB1J9IRzb2Nenw2lQXaYmS8vzckrqbM0oXv55e/eJxYTUpB5qJzcNeeXjEqHNlOK4q5Ls6Kyx/Pcdu0G3MDTks0UFZbIcT2kqQlQ7K0kZKSDQGmlcyADBOXJFOAw+aaqSva+nO/h+bilYVuTEtNOqaZdfWVKbelyMJSUqo2cSQpKlEFXZSmgSnkKwqbT0NGth6VWnFSkordPe/XTRr28y4JN4rQlSkFBUkEoVSqSRWhplUaRajz0kk2k7mZiYS2lS1qCUpFVKJoABxJgIjFydluIM5ayHK2jNBSZVkn2RlVQXl8HSk6k54a6Cpiu/N7GrCi4/8el6z9Z9PC/z9x33HsVxS12hNg+0PjsII+hb4JFdDSlf86xMF+5lWNrxUVh6Xqx59X1HMQ5nGYACAAgAIAMUgASr3WE626J+RHy6BR1vg8jiKcVU/TmBCSTvdGlhMRCUewreq9n0ZwWVamEGdkUlcss1m5Ud9pepWhPPWqRQGlR0VO3ejsW1aTb7GtpJerLk10f0JSfshNputOqeQ5IpGJLaCflHMwSs8hpTxhms/kc8K7wkZRUbT6vkvAbkspCcIACaUpTKnKnKHOG7vc1SMi2ynA0hLaak0SKCpNSYhJLYac5Td5O7PMxPISvBUFZSVpRUVUE0BIqQNSBmeMTchQk1m5dRaevVLusKU/Lubg0xKUltxFCrBU4Vk0rXOnAwuZWudqwlSE7Qms3tT+REWzsrlXu3LrUwVZinbQa51AJqB4GkQ4LkdFHjFam7VFf4MhhYFuSX0D2+QDkEqC8vuuDLy9YW0lsdTxPD6/rxs/K3yPZ2gWoxUTEnWnHdrSMuOIVB8oM8luR/TsJU/t1Pin9gb2zGvblR1o5nXzTA6qQS4H0n8D09tm+rK+NXP8kwdqiFwPrP4Hk7SLRe/wB3ktdDgWsctRQROdvYn+mYan/cqfJHlVm29OVDjm4SeBUGx6NgqPnEWmw7Xh1D1Vd+/wCehKWRsmZScc06t9RzIBKUnxNcR9RE9n1KKvGZtWpLL+e4f7Os5phGBltDaeSRT+pixaGTUqzqO83dnXAIKl/FSiUtKmm1LVjKWsANSspPyZUNEr0ocvSEnl5ndgVWk5Kk/Py6+wVbTsiYkGmN04lTiFBxLYKiqYdCFb5bhyohLdQADoM8yITK4pWO6nWp4mUsy0el+UVfupeLe443RtPHJCZdfK0qBcKlpSgNgd5PZ90EGlST1iyL0uZ2KpWrdlCNraaXd/EhbSnUTqC/MEtWa0cQCslTKhoSNd3rROqjSFvm8jpp03QeSCvUf/5/n5Gu79nuWk8idmUFEu2fmrB0IGjihx4U8OWolm7zGr1I4SDoU3eT9Z/RFgiLDJMwAEABAAQAEABABgwAJV5LtPNPGes8hL2rrPuvjXTLta+PQ6o42d0aWHxMJw7DEeryfOP8EXYc9jK37PAQ9X51ILOEFQyKkV7q+uh40MRfmvcXV6eVKniPV/bNfJ+A52Bb7M0klslK05ONrGFaDyUk/rpDqSexnV8POi+9tya2ZKOKoCeUSUblPTC3ZpucmHpVZbmUVbcxtVbaaUMIwLWFAEgknnQ0NYpte/iehioUZU6cZq8d1Z6t+KXwOKVDhkEVRulOpTJMADvpcWHHHTxPIcBU0rWIauvgWyyrEOzva834WVkvzwLrlGQhCUDRKQkeAFIvPNSeZthNzSGkKW4oJQkVUo5AAcYCYxcmoxWrPEhNB1tLiQoBYCgFChocxUcMuEATjlk4vkbi2OQ9IBbswUJHAekAXYvWZe5D04ZVDToIRjK1pwimVOye0K14gHpC5tbHZUwcqdHtZSW9rLX+BlrDHGctppbLTgdIS2UkKJNAEkUOfhAPTzKScdysLhT78yyxKof9naaxAuJpvH6KNEt4hQBIKa5E5jKKYXslfY28fSp0pyqOOZu2nJeduuti10RcYJF3lsNudYUw4SEqIIIpUEGoIrESV1Yvw+IlQqKcSPvPLSSPnE3mcG6AJUSsVPYCB3ionMAZ5VyERLKtWW4adeXo6Xn5eN+QuWgUBlD08kSsm2asSSaYnSM07xI1OhwaD3jrC+ex2U82dwovNN7y6dbff3G+zbEetJxEzPI3cug1YleY0Cljryy9NRLNrIWpXhhIunRd5PeX0X58SwEpp4RYZJ6gAIACAAgAIACAAgAIAMEQAK157nImFB9hZl5pPdeRlWnBYHeGmeviMoWUbnbhsbKksk1mh0f0FOZn6uhFopMjOJyanWskLpzOikniDln7sJfXXRnfGn3M2H78OcHuhnavI9LUE83ibIGGbZBU2oc1pAq3wNcwc+UNma3OJ4WFXWi9f8XuvLqdc7d2TniH6ldUBAW06R2MzSqTShqcolxUtSuGJr4fuba3s1zF2xbuTBtJIexKlJJJ9nKhkcXdz94pBpX7KeMKo6+R2VsTS/TNw9ee/s/PiWLFhkCPaajacwphuhlZZVXSScL7w0aqPcTqrXPhpFb77sadO2Fp55evLbql18+gy2Na6HgU03bqMnGj3kHTTik0yUMiIdM4qtFw13T2fJ/nQkxElIi7ZHiiz6pUpJ3yKFJI4K5HTj4gRXVvl0NThEU8RZrkyHs21T/aapeSLKQ6lBU85icUrACVhKlKOM94a0GE8oOdkdFSiv0vaVr6X0VklfbyLLlZpKytINShWFXjQK/QiLDFcGkm+ZptWymZhIS+2lxKVYgFaVAIrTjqdYhpPcanVnTd4OwoXPsJqYlXy638m7NOvMlIKClJwoStBFCmoTWo1B5QkY3WpoYvETp1Y5XqopPn4tPqStmWZNSyyXp4LlkA0DiBjw0990q9363HpEpNc9CirVpVVaFPvvpt7EeH70rfJbs9vfmtFPqqllHXFT5Q9E+sGe/qkrCRprNiHbw/c/ZyFl60G2X6N4rTtI5BX8NmuRCQKpbAz0z5kQr0fVnbGlOcO96On8X9ydsC5y1O+1WgsPzFQUJ/hs8aJToSDTPpzzhlDnI5a+NSh2WHWWPxfmOYEOZxmAAgAIACAAgAIACAAgAIACADFIAOW07NafbLbzaXEHUKH6cQeogeu49OpOnLNB2YlO3XnJElVnu71nPFKvGopyQf6ecV5HH1TSWLoYjTEK0v8l9SFatOWDpFXrHmzmoUq0s8yg9gio1oK8zC3XkzpdKq4cqsPivqNjNtTrIxOsIm2+DsooEkdW1HXwUYe8ufwOB0KE3aEsr6S+6+x0sXuknwpovbpRBSpDtWlio0zoQeoMSpxegksHXp2lluuq1RL2PIMstJbYSlLYrTCa1rqa1JUSeJMSkkrI56tSdSTlPci703b9pwONOGXmG+48BU04pIqMSTyiJRuXYbFdleMleL5Hfd9mYQ1hmnEOuA99CcNR1GlfCJV7aldeVKU70k0ujI2/t3FT8sGULDZDiV1IJGQUKZeNfKInHMrF2BxKw9XO1fSxqvBc5D5YWy4Zd2XoG1oSMk/Vw6U19TzglG5NDGyp5lJZlLdMmbGs4SzWDGVmpWtxWqlKJUpR4DPhoIlKxz1qrqTvbwS+RxWle6TZyW+gq+ojtqPTCmpiJTityyng69TVR06vRfE4Dbc28n5rKbpI/izR3YAHENpqqnjTyiM0nsveW/p6MH6Wd30jr8RWtW0pULAm5h205ivZYaFGgrlgTkeGuI9DCNq+urO+lSrNXpRVOPV7+9ki1ZFoz1A+oSEpSgYapjI5EgZDz8uMNaT8Cl1sNh9Yd+fV7fn5ccLBu/LyaMEu2EDidSo8yo5n9IdRS0RnV8RUryzVHclYkpCAAgAIACAAgAIACAAgAIACAAgAIACAAgA5LRs1p9OB5tDieSgD/SB6j06k6bvB2FBzZ0lolcjMvyijnhCsSPNJz9SYTIlsaC4m5rLWgpL4nNPS9qoGF6WlLQb04JXTn2qDPoCYh514lkJYN6wlKD+HwIUuSjaiXJCeklHVTClgClPqmnDlCqy5NHRatJd2pCfnb6m+VvHKaItibbpweaCuHE7ofr6xCkl+5+3/QssLW50IvydvqSMveAEZW0wRX32UA/EiGzeJTLDNPWg/ez09b+R/21L/haQT5AEmJzeJCw2v8AYfvZHzF45X37amV1p2Wmgn47o0PnCOS/yLo4WryoR9r/AJOQTUi5TDLWjPmuRdKyknwqE8OUHdfJssyYiN7zhDyt/sl5AWl3ZSz5WRR9Zwgq9E518UwyzclY55/pd6tSU34fn1Oz+4TsxnaE68+P8NHYRzzHH4HrE5L7sr/qEaf9iml4vVjTY9hS8sMLDSG8qEgZnxVqfOHSS2OCrXqVXeo7kkIkqCAAgAIACAAgAIACAAgAIACAAgAIACAAgAIACAAgAIAPKoAMOaGAFuI98vo1feTFcjTwm6/ORSts/TufeMQenof20cRiC0ui6Gq/FP7w6PM4vZFhyvdhzHl6xugIMwAEABAAQAEABAAQAEABAAQAEAH/2Q==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8" descr="data:image/jpeg;base64,/9j/4AAQSkZJRgABAQAAAQABAAD/2wCEAAkGBxQTEhUUExQVFRUXGBwZGBgYGBwcHxobGh0YFyEcHxoeHCgiGhwlHB0WITEhJykrLi4uHiAzODMsNyguLisBCgoKDg0OGxAQGywmICQ0LCw0LywsLCwtLDQ0LCwsLCwsLCwsLCwsLCwsLCw0LCwsLCw0LCwsLCwsLCwsLCwsLP/AABEIAOEA4QMBEQACEQEDEQH/xAAcAAACAgMBAQAAAAAAAAAAAAAABgUHAQMEAgj/xABMEAABAgMFBQUDCgMFBgYDAAABAgMABBEFBhIhMQcTQVFhIjJxgZEUQqEjJDNSYnKCkrHBQ6LxFRZT0fAlNGOys8JUdIOT0uEXREX/xAAaAQACAwEBAAAAAAAAAAAAAAAAAgEDBQQG/8QAOhEAAgECBAMECQMEAgIDAAAAAAECAxEEEiExBUFREyJhcSMygZGhscHR8BRC4RUzUvEkYkNyNFOi/9oADAMBAAIRAxEAPwC8YACAAgAIACAAgAIACADw66lIJUQANSTQesBKV3ZCnae0STbVgbUqZc4IZSVV/Fp6EwnaLY7qfDa8leSyrq9Dhdt21n82JNuWb/xJledPuggg+RERmk9kXLD4OHrzcn0iRE9Nugn2u2m2zxbl0hRGvBIxfCI15svhCDXoqDfjJnMLNlF5l+2JilTklYTn95AIhbLm2P2tWO0acfd9Gev7syhIpZdoOEipUpeEk9arArE28GH6ut/90F7P4D+7EoCAqyZ8dQ5i/RyC3g/z2kfq63KtD3fweDZUojPHbMuaEVoojLnRBJ/SIaXiT21Z6Wpv88WdEpM5hMtbhqNETKKHjkcYBMMv/b3izhp6TD+2L+1yYbtS2GsyxLzrf1mVhKvic/AJMTea8Tn7HBT0zSg/HVHVKbRpbGETKXZVZ4OoNPzDh10ie0XMrlwyrbNTakvBjdKzaHEhTa0rScwUkEeohzgnCUHaSsbawCmYACAAgAIACAAgAIACAAgAIACAAgAIACADW++lCSpaglIzJJoAOpOkBKTk7LUSp2/anllmzWFTKxkp01DSOpPH4dKxW58omlDh6hHPiJZV05sXp6SStyloTbs69r7HKAkJOtCE6cMzh8TCvxd/I66dRxj/AMeCgv8AKX59xhsyyJulGGJazUHiEh10jmSKJr4k06wyT8jkq1qN71JSqP3L6nSu68oFoTNvuTDrhOBL7x7Z1IS0CE0HICJyrmV/qqzTdKKil0X1Nb94rOknVy7bNHUd5DMvnmArUJzyIziLxjokMsNiq8FUlLR83Ik7IvEp9t5ZlX2A2mqd8nAV0BJoOGnxhlK/IorYZU5Ripp36a2IGzL4z8wx7Q1Z6FN50+XzNNaDB4wqnNq6Xx/g6qmCw9OfZzqO/l/JNWTfBl2Q9tWC0hNcaTmQUmlAfeqaU8YZTurnPVwU4V+xWr5EeL9LCA85Z80iXpXedk0SfeKAagUzhc75plv9Pi5ZI1IuXQYsEtNMhwoadaWnECtKVAjWtCIfRo471aU8qbT23INi60i8kOybimQa0clXikdcknDrwpCqMd0dTxleDy1VfwkrmqdsidSgpX7PaLX1HkBtfgFAFJPWggal5jQrUG7xvTfg7r3aMWW7Mlw782efsmaJ+idru1nkCThWCdKE8MjCWXLRna6tTL6SKqx6rdfVE21e+ak1BFpMHBoJpnNB5Yhw+B6cYfM1uczwVKus2Hlr/i9x1s+0Gn0BxlaXEHRSTUeHQ9IdNPYzalOdOWWas/E6oBAgAIACAAgAIACAAgAIACAAgAIAIC9V6mZJIx1W4qgbaRmpZOWnAV4/rESkkdWFwlTEPu6Jbt7ISbWYcewvWu4UIUfkZBmpWvkCBmVV/qmK3r63uNKk4w7mFV3zm9kT8hYkw+kJXSRlRTDLs03ix/xHAOzlwSa5mpiVFvfQ5J4ilTd135f5PZeS+5MXf9jaW5KyoQlTIGNKRmK81HNR55mHVtkc9ft5pVKmz2IpF5npeeMvOhIbdPzd1Ion7qqnvaDx6GFzNSsy94WFWh2lHdbp7+aNFuIx23JDXAy4qnKuIV/SIfroei8uBqPq0iLt1T8vbmOWbQtcxL4QFqwpypU16BCIG2paF9FU6uBtUbSi+X54sarNbnih/wBtMvhKCEJZxZZKrUqGfD0hlm5nBUeHzR7HN43sIlyLAmn7OxNTrjKauBLaUilamtVa5n0rCRi2tGauNxNGnibSpp7akhdZyUXYyGJk7pLjimVa/S4ioGudDkDnllBFrLZlOKVZY11KerSv7DumHZ6zmjvg3OyaBQkdl1KO7QpphUAKc+sTeUVrqiqMcPiprJeE37myRvVaLTNkOOMAIbWyA0EjDQOigoBpkquUTJ93QpwtKU8Woz1aevsO27dhhFmtSxJTVqiig0IK6qUQedSYmMbKxXicQ5Yl1fHn4bChKWhaMvOuyks57ahlAUoPUChX3QvUnMa9coW8k7I0J08NUoKrUWRt20+dug3sTrc1LkzstuU48BQ/hoTkKpPInIHL94bdaoz5QlRqWoyvzujhfsCYlh8zXvmaHFKTBxJp/wANwgqSehqM4jK1sWRxFKq/TK0v8o/VfYW5SzRvFOWUtUpNINXZJ7IK59k1FCNCMuRTwVf9d+h2yq91RxSzRe0l+fniNd175ImFFh5Jl5pGSml5VPNB94f6zGcNGd9HucOJwUqSzweaD5r6jVDnCEABAAQAEABAAQAEABAAQAKV7b1FpaZWURvpxzRPBsH31nhzp0zpxSUraLc78LhFNdrVdoL4+CF6yrPLLyks0m7TVm8+v6OXrTjTWlKJGZ6DKF2emrOurUVSCzdyktkt5fnUb7DsFphZWpe+mlCq3VkFZHJI9xGtAIeMUvMzq2IlUVkrRWyW3t6si7x26/JTrS3TWSdG7JA+iXXvE6kH9K8ohtxeuxfh8PCvRlGPrrXzRH3zHsU4xaaB8mujMxTikgUV1yA/KmIn3XmLsG/1FGWGlutYjXeGxGZ6XLTmaVCqFjVJ1Ckn/VRDySascGHrzw9RTjyEq5chOJtRXtWJW4YLSHKGi04hhOLiSM+fOFje+pp4ypQeF9F+53t0GG9l2npiYl5iXeS0tnEMSk4u9Thx46xMk3sceFxUKdOdOcbqXsNlmXcmEuBb8+89QKBbCUpQcSSnMAVNK1HUCIUXfcipiabjaFNLx1bJO7lhtybAYaKygEkFZBNVGuoAHwhkrFGIryrzzytc4E3Lldy8wUqU284XFBSqkKPFJ92kRkVrFrx1XPGadnFW9hGO3AK0blyem3GKgltSkmoFCAV4a6genCF7N82y9cRyvPGnFS6nRfK7jj7cowwlIZbdQXBipRtFEgAcaCvHgImUb2QmDxMacp1J+s07ebGK055LDK3V5JbSVHyGn7Q+25x04OpNQW7FTZVILDDk099LNLLhP2OA8K4j4EQlNO13zNDidSPaKlDaCsSe0iXx2bMilaN4vyEKPwBgqeqyjh8suJh5kYjaBKNS7AxF15TaKNNAqVXCMjwSehNekGdJFz4bWnUlpaKb1exLz1ktT7SHFocZcAqhfcdaPQ5+mhiXFSRzQrTw83FNNc1umLFtSYcUiXtHsOg0lZ5vLEoGoCvqLrTI0B4EGEfSXvO+hUy3qYfVfug/p1/LnfYN5Xpd5MlaNA4cmnx3HRlSp4K/14spNaMprYWFSn22H25rmv4HisOZpmAAgAIACAAgAIACABTvjeZbRTKyiQ5OO91OobTxWrkNdfHhmkpW0W53YTDRmnVqu0F8fBEFZVmlCnJSUcxTCs56eOZQT7iea+9lXs0qc4VLkt+p1VaqlarVXdXqw6+L8PmMFpIVZ0l8zYD2AhSwVHEoZlayaErV/nXhSH9VaHHTaxVb00rX26eC8BAvdLsvKatRhxzcLIRMbtVFsq0rXPDqns+H1orlrqjXwkp008LNLMtVfZkxaFiWiZYoS83aMs4iqQvsuUIqlSV1zUMiCSdIa0rdTnhXwqq5nF05J8tv9HbcmXfmZB6SnmXUYBu0rcSQSDmKV1KDSh0pTOJjqrMqxsqdHERrUWnfXT85jdd+zzKyzbTju8LaaFZGHLhlU0AGWvCGSsrGfXqKrVc4q1+W5BW5tIkpeoC9+scGqKH564fjEOaOqhwvEVdbWXj9hSd2lT8yaScplXVKVunzIAAhc7exoLhWGpf3p/Gxn+y7wTHfdUyOW8Sj/p5wWkHbcNpbRv7L/M8//jq015rne11edUfWIyMP6nhFoqfwRkbN7STmmdzGlHXQfWDIw/qmFe9P4IE2FbzGaJhTnTehfwcETaSJ/UcOqetG3st8j1/fu1JT/e5TEkaqKFI/nTVMRmkiP6fg639qdvb9BgsjaXIzIwPDclWRS6AUH8WlPECGU1zOOrwrEUnmhr5aP3DrJFvAndYC3QYcFMNOFKZUhzNnmUnm38RU2kTLy22pNhCsU0rApyhwoRliqeZFcuQVCTvt1O/h0acZOtN+rrbq+RM3euxLyiAGm0hVKKcIBWrxVrrw0hlFLY5sRiqtd3m3bpyJkiJOc5p+SbebU26kLQoUKSKj/wCj1gauNCcqcs0XZoRrUkQ2BJT9XZRw0l5k99peiULVwVqAviMjrlU9NHsalKo5emoaTW8eTXVfY6rr209LP/2fPKqv/wDXfNQHkjgde0PGvDkSydnZiYmhCrD9RR25roPAMOZhmAAgAIACAAgAgL5XkTIsbymNxRwNIGZUs6aZ0HH04xEpKKudWEwrxFTLslq30QoWbZzzJ3SV47TmhjfeOfs7WVeleAHE9AIrV1pzZoVKtOp32rUoaJf5MaJ+znZSRUiz0p3qe128ys6qJ+stWevOHtZaHDCpCtXTrvR9OXT2I6LqXkbnmcaeytOTjau8hWmY5Hgf3iYyuJisLLDzs9uTFO17HRKWgyhmns88VNvy/A5ZrSOAFa9KcjkjVpLxO+lXlWw8pT9aFmpfQaLl2I7JtLZcdDjYWSzkapbJJAJOp6cM4aKaVjixleFeamlZ8/FnJe+/cvI9n6V7g2kjLqs+6Pj0glKxZhOH1cRrsuv2EJuWtS2TiUrdSxOVapRTokCrh6nLqITWRquWDwGiV5fH+B0sDZnJy9FOJ36xxc7vkjT1rDKCM2vxWvU2eVeH3HJllKRRKQkcgKD0EOZzbbuzZSAgxSAApAAUgAwpAIoQCORgAVreuBJTNSWt2s++32T5juq8xXrCuKZ3UOI16Wid10YjTN2bTsolyTdLzINSlIrl9po1r4pz8ISzjsakMVhMZ3aqtL85/carn7RmJspadG5eOgJGBZ+yrn0NOlYeMr7nBi+F1KHejrH4rzHkQxmCvfu3HZdptuXFZiYWG2yRUJJ1V5QsnbY7cDQhUk5VPVirv7EUi48yE7wWjMe00rWtW8WtMB1TX+nCFyO2+pf+vpN5eyjl+PvJW68+LRk1Jmm0lQKmXkcCpORI5VyPQw0XmWpz4mn+mrXpvTRogZ2yCsf2bNLJV35GaPe7PuKP1xTzTnqIX/qzrhWt/wAmktNpR5efl9SauNeJbwXLTPZm5c4XARTGNAscwcvUHjEwfJ7nPjsNGDVWn6ktvDwG2HOAIACAAgA1vupQkqUQEpBJJ0AGZPpASk27Iq6XtIPurtV5JU2g7mRZ/wARw5Agcya/H6sVXv3jblS7OCwsN33pvohnstxqzkJVOOpExNLxOLNaFdO7X3UJFEjh6wytFa7s4qiniZNUl3YrReH3Y1hYIBBqDmCIc4BSt2561TIm5J0S8xo4SKpcHVPOoHjSEcdbo76GNSp9jWWaPLqvI6Lv3WLTypqZdMxMqGELIoltOfZQngMz6+MTGNtWJXxeeCpU1lj8/MV78bQFFfskh23VEoU4kVz0wt81V97QcOYVz5I78Fw1Ze2r6Le33+xuuTs0S3R+dG8ePa3ZIKUk51UffV508dYlQ6i43ispXp0dI9efs6I2bXbxPyqGG2FbveYiVJ1ojDQDkM/hBO5HCcLTrSlKava3xFfZ5fSbVOtNOuKeQ6cJCsynInEDlSnHpCptM7uIYCiqLnBWaLtEWnmQMAFZbX7yzEuphphZbCkqWpSdTQgAV4DUwk29kbXCMLTq5pTV7ETswvbNOzqWXnVOoWlWSvdKRiqDTpSnWIi3c6OJ4KjCjngrNFyRYedCACp9rV65liYQww4WkhAWSnVRUVCleQppFcm76G9wrB0qlN1Jq/I8bKb2TT00ph5wupKCsFWqSnDoeRrpBFu5PFcHSp0lUgrPYZL67PWZwFxujT+ZqBRKz9sf9wz8YaULnFguJVKFoy1j8vIXLrX1eknfY7TqkJFEuGpKeVSK40EaK4ceiqWXRnZisBTrw7bDe785jffWznHUsTEsA45LuB1KK5OJ4gHnTSJkua5Gdg6sISlTqaKStfoRs5tAUpGBiTmTMqBAQtshKVdTxA8vKI7TkkXw4ck805xy9b7nHZlqosmWDLlX555SnFMt5nGs6EjIAZdTnQUgTyrxLKlGWMqZ46U46XfgTrDrVrSVc0LB4d5l5GfEVyPqDE6TWhyyU8HX6r4NMWLWcdWkTrYwT8gcE02NHEc+qFJBUOhVxAorvvzR3UVCL7CX9uprF9H9+pYtiWo3MsNvNmqVio6HQg9QajyixO6uY9alKlNwlujuiSsIACABG2jTq3SxZzJO8mVfKEHuNAipPQ5+SSOMJN/tRp8PhGKliJ7R28WYsaXbW8XeymTkElpmpyLiQN46eHZzSPMxC1fggrSkoZVrOpq/LkjNt3ysl1stvOIdQeGBSvMGmR6iJcosijgcZCWaCafmJUnev2FwCRcdmZZRJ3LqFDAPsLzy8vEGEUrPQ054P9RH06UZdU1r5ouKyZ3fMtu4FIxpCsK8lCvAxanc87Vhkm43vboV3tKvgsq9gk8SnVUS4pBzBP8ADTT3jxPAZc6JN30RscNwMbdvV2W1/n9ic2fXIRJNhxwBUyoDEoiu7r7if3PGGjGxy4/HyxEssdIr4+LHQQxnFZ7cJMGXYd4ocKfJQ/zAhJ8ja4JO1WUeqFPY5KBdoYiAd22pQ6E0TX0JiI7mhxidsPbqy9xFh5UyYAKo26yYpKu8arQfPCoelFesVz3RvcDnrOHkyH2JymKdccP8Nk06FSkivoFQR3OjjU7UVHq/oXfFh5kIAKd25ygD0u6B3kKQT90gj9TFc9z0XBJ92UfINhkoC9MOnvJQlI8FEk/8ogjuHHJtRhHzZcNIsPOkBe66rM81gWAlwfRuAZpP7p5iIaudWExc8NO8duaEO415HZB/+zp7spxUbWTkmugB4tq4Hh+iRdtGauNwsMRT/UUfavzmPt62ZxbaUSSm0KUqi1q1Qk+8nrDyu9jJwroRlesm7bIUpi7CrLU1OsFyZUk4ZmoqpaVkVWkZkEEDr11itxy6o0Y4tYtOjO0VvHw8GNMjYBbnVTTK8DTyPlWSk9pfBevZPPLnzyfLZ3RwTxGaiqU1drZ+HQ5b1tGWebnkiqPoppNO80o0CzzKCfQmIlo8w+GfawdB77x8+ntIq67nsNoOSVfm7430seAJoSgcOf5Rzgjo7HRiV+ow6r/ujpL7lhQ5khAB5cWACTkAKnwEAJX0Kokp5bntdoD6WZcEpJcSkElGL0or8KuBim97y9hvSpxjkw72is0vz83HBT0jJtNSL620hTZGFei8+0VE5dpRJz1zizRd1mblr15yrwT0fLl09wvzNzXZJZmLMwONnNcu5RWIfYWc/DMHqdIXI1sdkcdCvHs8To+Ul9UM90LwNTaV4WlMuskJcbUmmEmuQPHQ9eYhoyTOLFYadBq8rp7O5y7Rb0+wy9UU3znZbHLLNZHIfqRBKVizh+E/UVLP1Vq/sQOyi6O7SJ18VecqW8WZSlXvZ+8qp8vExEFzOriuNzy7Gn6q38+nkiyqQ5jBAAi7YkVs5R5ONkepH7mEqbGnwh/8leTELY0/htDDWgW0oeJBSf2MRHc1+Mxvh7+KL2EWHlTMAFfba0AyKDxDyaeih+kJM1uDP07XgKWxGZpOuo+uyT5pUj9iqIjuaHGo3oxfR/Qu6LDzIQAVltzR83lzxDpFPFJP7D1iufI2+CP0kvIi9hcxR2YRzQlQ8iR+4ghuXcbj3YS8y4YsPPBAAnbRrpidYKkAe0NiqD9YalB8eHWFlG5ocPxjw9Sz9V7/AHOLZZekzLJl3q79gAVOq0aAn7QpQ+R4xEJX0LeKYRUp9pD1ZfD+B9AhzKM0gA0zkulxCm1gKStJSoHiCKEekDV9BoycZKS3RV1rSjnsa2wr51ZToUhR1U130VHEYCnxwdTFTTt4o26U49spNdyqvjs/j8yybFtJMww28juuJCvCuo8jURandXMarTdKbg+R3QFYpbTbRU1IrQj6R8hlA54zQ/y4vUQk3ZaHdw2mpV05bR1fsOCxLOSJtlkULdnS4xH/AIzwzJ64Qo9MXWIS1XgXVqrdKU+dR/Bfyzeq8dk2gN26tpRrkl0FB5dlRpr0MTeMhFhcZhnmimvL7fc4k3SmpQFdlzOJGvs7pCkHolWg+HUxGVx9Ut/WUq3dxUNeq0ftHSzFr3KFvpS26UBToSckqpmK51ppqdNTFivbUzaijncYO65FQyyTbNrkqqZZrOnDdoIAH41Z86V5RV6zPQyf6HCWXrP5/wAF1JTTIZCLTzR6gAxWACnts15ErUmTbNQg43SPrZgJ8QDU+IiuTPRcHwrinWlz0QiXVtH2ecYe4IcTi+6eyr+UmFvZmri6Xa0ZQ6o+nEmoqNIuPEBABSm2K8aX3kyzagUMklZGhcOVOuEVHiTFcndnpeD4V04OpL923l/Is3EtT2aeYcJonFhUfsr7P7gxCdmd2Po9rQlFb7n0lWLTxhgmACidrF5RNTIabNW2KivBSzTEfAUp6xVJ3Z6nhWFdGnnlvL5fyR2zK09xaLJJolyravBYy/nCIFuXcTpdphpeGv57D6HEWnkDMAGDABUV/wCTVZ1oM2gyKIcXVwDTF7w/Gmp8QTFUk1K6PQYCaxWHlh57rb6e5lryU0l1tDiDVK0hSTzBFRFpgzi4ScXuit7NkH7aC33n3GJXGpLbLRAKgnKqjmK8MwdDFestbmxUnTwFoQinPdtne1JLsl+XSh112UfWGSl04i0s9wpIA7J0pTKD1H4FTmsZCTaSnFX05rnckrdbDM/LvEDdzKTKOg6Emq0E9clJ8zEy0lcooNzw8oc495fJnFsxJYM1ILNTLukor/hrzHxqfxRENLxLuJWqZK6/ctfND3FhliFehe+taSlz3GUKmXOIyxBOXQpH5ork7yS9pqYVZMJUqc33V9SUuE1jYcmFazTzjuefYJKUDwCAAIaHUoxztUVNftSX3+Iq3ruKmXWqZl5dEwyfpJbMFI4qaUM0+Ar4Hgk4c0jvwvEHUj2VSeV8pfRo77nXclVqbmpCafQ2lXbYxkjTuKFag1IOdRT1iYxW6ZTi8TVSdKtBX5O3y/ESe1O2PZ5BYBot75JPgoHEfy19Yab0KeGUO1rpvZanNsjsXcSQdIot84z9wVCPUdr8UEFoPxav2lfKto6fceoYzDBMACDtEv6mVSphghUwciRo0CNTzVpQda+Kyl0NXh/DnWkpzXd+f8FS3csF6ff3bdSScTjiqkJB1Uo8Sc8tSYrSPQ4nE08NTvL2I83ssQyc04wakJNUKI7yDmD6ZeIMS1yJwmIVekpl4bNbb9pkWyo1cb+TXnnVOhPimh9YeDujy3EaHY12ls9UQu0a/wAmXSqXllBT5FFLBqGh/wDPpw1iJS6HTw7hzqvtKi7vTr/BWN0rtOz74QmuAEF1w54QTnnxUc6DjCpXN3F4qGGp3e/JHHeWyjKzLzBqcCqAnik0KT5pIiGuRZhq3bUo1Ov4y/bi237XJNO1qsDA599NAa+IofOLYu6PJY6h2FZx5bryFDaXtACEqlZRdXDVLriT3OBSk/W1BI7vjospckaPDeGuTVWqtOS6iHci6Tk+7hBKGk5uOU007I4Yj8NfFUrs1cdjY4aF93yX1Ii05JctMLaJotpdK6aHJXnkYg6aU41qaktmj6NunawmpRl7KqkjHTgsZKHrWLU7o8ZiqPY1ZQ6EvElAQAQd9LHE1JvNUBUUlSPvpzT8cvOIkro6cHW7GvGfK+vlzFfYza5clVS6j2mFZA64FkkeisQhab0sd3GKOWqqi/ce7uqfs18yZl3XZdx0qZebSSG0rPdXQZUPXjWIV4u1iMRkxUFWUkpJWafPxRL3vlGXXJZb02hhthzeqQpSQHCKFOqhShB56mJkk7XZz4SdSEZqEG3JWv0M3pUics5xyXWF4RvWlpOi2jiBB4EFJEEu9G6Iwt6GIUZq3Jp9GQiZwJtaTmU/Rz0thPLGkFY8T3E+Zhb99PqdWS+EqU3vCV/ZsWHWLTIKutGaImLYmeLbKZds8cSwEgD8REVPds26cE6dCn1bk/YS95LUmrOlJZuUl97hawrVhUoIwJSBknn2jnyib5UkijDUqOJrTlVlbXTZX3Fay7xvzn0trty1fcS1hpXhjIH6mFzX/cd1XC06Hq0HLxv+fQeLlXSakyt1t5TxdHaUSCDQk1FOpixRsZeMxtSvaMo2sJe1x4zE/KSieFBT7Ty0p/QCEnqzT4SuzoTq/mhbcswEIShOSUgJHgBSLTz8m5O7NhgIKn2g7SFJUuWlCUlJKHHaCtRkUo5cRi9OcVuXJG9w/haaVSt5pfcQ7s3amJ90pb0rVxxVaJrqSeKjy4wq12NbE4unho3l7Ei/rt2AzJMhpkZaqUdVq+sT/qkWpWPJYjETrzzz/wBCBtwsoYWJkaglpXUHtJPlRQ84WaNfglbWVN+f3K5se8MxKtutsOFAdAxEaile6fdJBpWENmthaVaUZTV7HXdK6j0+5RHZbB+UdNaDjT7Sjy9aQJX2K8XjKeGhrvyX5yL+sCxWpRlLLKaJGp4qPFRPEmLUrHkq9edaeeb1Kz24WUlK2ZgZFdW1dcIxA+lRCTNvglZtSpvlqIVn3hmGGHGGnCht0grprkKZK1FRStOUKa1TDUqk1UkrtElci5rs+5XuMJPbc+OFPNXwHwiUrlGNx0MNG28uS+5flj2U1LMpZZRhQnQc+ZJ4k84sSSVkeTq1Z1ZOc3qVFtrssImW3x/FRRX3kcfNJH5YSS1ueh4LWzU3B8vqSuwy0VFMwwT2U4XE9MVUq/RJ9YIbtFHG6aThNc9C1RFhgmYAMGACo7BAk7wPMjJD2IAcO2EvDXkaj1ipaSPQV/T8PjPmvpoPN5Lsqm1pPtTzLYTQobVTEak1r8IeUb8zKw+KVFNZE31YnytzJRq1Qw6gutuMbxG8UScaVUNaEYsuBhMqUrGjLHVp4XPF2adnZFlysg223um20obzGBIAGeZyHOpi0xZVJSlmk7squZO7s+UXiqqRnS0o8glZT5dnAfOKdorwN2KzYiat68b/AAv8y19+nnFxg5WVRJIxS80cvnFqpQKcQhxC/MaxRa6fmb1R5akP+tO/waHa8aLT3g9iMsG8Oe9xVxV6DSlIslm/aZmHeFy+mzX8BBvZbkwhaW56SkHnFGlEElZ4DRZUmvCsI2+djWwuHpSTlRqSSXXb7Fi3Ikg1JtgMez1qotYirCVHmc+WRiyCstrGPjZudZtyzcr2sV1I/ObxrJ0acVlX/CTg/wCYVhf3mxP0XDUuqXx1+Rcgiw86BgAQZrZVKuTC3lOPYVrKy2CkCqiVEYqVw1Pj1hOzVzVhxetGmoJLTS46WbZ7bDYbZQEITolIy/r1h0rbGbUqSqSzTd2dcAhW22+0AmWZZrm44VU+ygZ/FSYSZs8Fp3qynyS+Yg7OLvInZvduhRbQgrVhNK0KQATyJPDPKFjqzW4liZYelmhu3Yv+Sk0NIS22hKEJyCUigEWnkpTlN5pO7OiAUqvbpNpwSzVe1iUunQDD+8JPkbvBIPNOXkhV2X3abnZhe+SVNtpCqA0BUTQA8SNchCpXO/ieLnQprI9WXzLS6W0hCEhKUigSBQADgBFp5SUnJ3e5tgIKe25ziS5LtAgqSlS1dAogD1oqK57noeCQajKb8EZ2FMneTS+AS2nzJUf2ghuw45JZYLz+hcAiw88EABABUe1E7i1JOYH2a04hC8/OiqRXPRpm/wAM9JhalP8ANixrxuTSWayaG1u4gKOGgwnInvDTWHlfkY+HVFz9M2l4Cc9dG0pl1t6Ym2mltghJZRmArUVy+MJlk9WaEcZhaUXCnBtPqxmuxdr2QuKVMPvrcCcRdVUdmp7I4aniYaMbanFicV21kopJdBNvOx80thvPsTDbqfxBnl90iK2tJfnQ0sNL01CXg18/uY/v0jmn/wByDOH9PZy3RdJlpI4T8paSljoAkk+Oh9IFy8yzFxSqVNdofUldoN8Zlp32ZhC2k5Y5jApVAQK4BSmVda68tYacneyOfh+CpTj2k2m/8b295wXXtyyZTtqW6uYV3nnmlFZrx44R8eZiI5VqW4nD42srJJR6JqxaMrMJcQlaDVKgFA8wcxFqMOUXFtPdFSbOE47am3OReIH3nIqhueh4i8uCpx8vkXEItPOhAAQAEAGqYfShKlrISlIJJOgAzJgJScnZbnzlfa8Sp6aU7o2mqWxyQDkfE6mKb3dz2WCwqw9JR57stfZNdwy0rvXBR1+iiCKFKB3QevvecWQXM8/xXFKtVyx2iPcMZhzz02hptTjiglCElSieAGcDdhowc5KMd2fN17bdVOzK3lVAOSE/VQNB+56mKW7u57TCYZUKSgvaXRsxu4ZOVq4KOvHGsEUKRSiUeWZ8SYsirI8zxLFKvW7uy0/kcYYzzktW0US7S3XTRCBUn9hzJ0gbsPSpyqTUIrVnzXbtquTkyt5QOJxXZSKmg0Skc8qCKX1Pa0KMaFJQWy/Ll87PbvexSaEKFHV9tzoogdn8IoPWLIqyPKY/E9vWclstEM0McQQAEAFT7dx2ZY8ar/RMVVdje4HvP2Fi25LuuS6ksvbhwhNHSArDQgnI8xUecWSTa0MejKEaic43XQVE3NnF1KrYfIOuBOHXkQ7kPAQmV82d7x1BbUF7f9Exdu6nsrqnTNTL5UjCQ6vENUnF45U8CYaMLa3ObEYztoqORLXkiDvGgf7ZyH+7tnzwKz8YWXM6sO36DzfzKPhLHqi1LpJWJWQFR8laK0ZdUqB+JVEx5eZ5/FtOrU8YD3I2w4ufmZVQRgbbQtHM4q1rnmK9IsT7zRkzoxjQhVW7bTI+RtVczZ8w/gaQ83vkiiQQkt1p3gaxCd43Lp0lSxEYXbTt8SaujNqdkpdxXeU0knIDOlNAKDwENF3VzmxcFCvOK5MrfZsrBbE43rm8K/ddiuC1NriPewdN+XyLgEWnnjMABAAQAVhtovAUNolEGhc7bn3AaAeagfywk3yNvg2GzTdZ7LbzE7ZfdsTc1iXm0xhWoc1EnCnwqCT0EKldmlxPFOjStHeWn3L/AAItPJGTABU+2u3yN3KINARvHacRolPrU+kJN8je4Lhrt1pctEQOye7QmZgvOAFpmhofec1SPAanyiIq7OviuK7Knki9ZfIvWkWHljMAFN7abfK3UyiD2W6LcHNZFUg+CTX8Qiubu7Ho+DYa0XWe70X1NOxy7YedVNOCqGThQDxcpWv4QQfEjlBFXdxuMYrJBUo89/IuqkWHmggAIACACqNvHdlvFf6Jiqtt7ze4H60/YWTadnImGFMuglC0gKAJBIyOozixpNWZi06sqU88d0VleWwbOkiG21zRfWaJZZdqongDl2Rn4+MVyjFaG1hsRicR3pKOXq0TWzm6s1LrL8y6oYkkJYKyrCFFJqo1piyplz14Q0YtanPxDGUqiUKcfbawXj//ALH/AJdv/pqiJcyMP/4PN/Mo6FPVFrWerBLvjT2e1gRnola0J4eJiFon4M89U71SL/yp/FJsY7xWHPe2LmpNxhsLaS2ouVr2STWmEjlnFji73Rx4evh+xVOsm7O6sLz13pqVYc3tqMsNOKUojBUKK64qDU1zyELZpbnZHE0q01lottW59B3uC62ZFkNL3iEAoCsJTXCSO6cxDwayozMcpKvLMrN+0r+yR7PeNxJpRxblP/UTvB8coT9xr1fS8NT6JfDQuIRaedMwAEABAB833/tLfz76+CV7tPgjs/qDFL3PZcPpdnh4rrr7y3dktmhmz0Kp2nSXD4HIfACLILQ89xWrnxDXTQc4YzjBgA+Zr3WiZidmHSci4oJ+6k4U/wAoEUtntsHSVOjGPh/su/ZjZu5s5mo7TgLivxmo/lwiLIrQ8vxKr2mIl4ae7+RrhjhPDiqAk8BX0gC1z5dtqfL77rx/iLUryJy+FIpvzPdUKap04wXJH0NcWzRLyLCAKHAFK6qX2j+sWxVkePxtV1a8pE/EnKEABAAQAVHtZAetGSl+JoD0DiwK+gMVz1dj0HCn2eHqVPzRD3fd9xMqpLLyGHXFJQhxZIAJOYrQ0JAIrDyehk4OMXVTnFyS1shJsG6VqSRUtn2JxazVS14lKzz7xAOcV5JLWNjUr4zCV9JZklyWw5XZctIuLTPIYCAkFCmq5qroaq0A6Q8c37jNxMcNlTot38RSvM7SVtlz6zzbQ4d0Min8xipvSR34aPpaEfBv5/Yiv7gj6qfzK/yh7HR/UX1ZJz8qQ5bMuMiUImUU1xJo4P5gIV/uXtKKclloVPOL+X1JC+ava02WkrUmWmVgO4TQqK0JUgZcD2x/SGlraxVg/Qus0u9Hb43+hD2dYUlLWm+1NqQWG2kqlxMLGEBRFR2jQ0USKeJiEkpNM6KmIr1cLGVJat2dkWLYdtS0xiTLOIWG6VCBQCtaUy6RYmnsY1ehVpWdVWv1K02pNmWtOVmxWhwqPi0oVH5Sn1hJaO5t8Mfa4adLz+Jb7TgUkKGYIqPA5xYefas7M9wEBAB5WqgJgA+UXHColR1JJ9c4oTurnvkrKx9MXOSBISgH/h2vihJi6KsjxOL/APkT838yYiTnOe0VlLThGoQojyBgY8FeSPlZSq5nUxRyPeJW0PqayUAMNAZANpp+URctjwdVtzbfVnXEiEXelwpkppQ1Sw6R4hCjEPYvwyzVoJ9V8z5jbTUgaVIHrFNtLHt2fVyE0oBoIvPA8z1AAQAEAGDABUkgfbLxLWM0M1I4gBtKW/QrJPnFS1megqeg4clzf1d/kWPeSzmX5dxMwkKbCSo8CMIJqDwI5xZJJrUxcPUnTqJ03qV5dS3puRlmXJhK3pFzurFVLYFSBi5ooK8hw4CK4yaWuxr4rD0cRVlGm0prlyl5FnyU8262HG1pWhQqFA5U8YtumYk4ShLLJWZVU+d5ZzKaGs9Plw88JWaeIwJR6RT+3zZuw7uJk/8ACFvh9y1fZBFtjCzsSrwthm2ZV09yZZXLr8RUj1JQPKElpJPqadB58FOPOLUl+e882VYaZyQ9jcWptUpMKbCkd4FtRwkV5pIp5QRV1boRVruhX7WKvmV9fHf4nVKbMZFJxOJceVqS44rM9QkivnWJ7NCy4riLWi1FeCQ02bZDEuCGGm2wdcCQK+NNYZKxw1K1So7zbfmKu1yxt/IqcA7bB3g+7orypn5RE9jv4VX7Kulylp9jdsstn2iQbClVWz8mrwHdP5aDxBgi7oTidDssQ7bPX7/EcYYzwgA8rFQRzgA+UMNMuWXpFCVlY9+fR+z2bDlnSxBrhbCD4o7H7RbH1UeLx8MuImvG/vGKGOQ5rTTVlwDihX6GIY9P115nytSKeR7w+m7ozu+kpdz6zaa+IGE/EGLo7HiMVT7OtKPiS8Sc5E3tSTIzYGZMu6B+RUQ9jown9+H/ALL5nzGYpauj259TWRNb1lpz66Eq9QDFyd1c8HVhkm49GdkSIEABABE3qtYSso88dUoOHqs5JH5qRDdkX4aj21WMOrEzYvZZDLs0vNTyiAeJSkmp8119ISntc0uM1U5qkto/nyJS9NmWnNLW006wzKqGE1FVqBHa900BJPEHKJkpN25FGFrYWlFTmm5L3fM5ZTZvVCUTE7MOISkJwJOBGECgFM8gIOz8R58U7zlTpxT3vuyStuXbs6zHUS6SAElKBUklbpwjM5kkqgdox0KKMpYnFRlPzfkiEMl/tOz5NOaJNguL+9QpHnUIPnC27yXQ6s//ABatZ7zdvz4ljxaY4n7UpJSpPfNj5SWWl5P4SK+gNfKEntc0OGTSrZHtJNGqwp9InkupPydoMJdTX/FaACh44VD06REXrfqNXpvscr3pu3sY6iLDNMwAa32gtJSoVSoEEHiDkR6QEptO6Kbu88bItZcu4SGHaJBOlFGra/I1ST48oqXddj0eIj+twiqR9ZfjLnrFp5szAAQAfLtvye5mX2qUCHVgeAJp8KRSe5w889KMuqRa+xC08Uu8wTm0sKT91df+4H1EPB8jA41Sy1Iz66e4suHMU8uIqCDoRT1gBOx8sWiwW3XEHIoWpP5VEftFKPeUpZoRfgi59i9pbySU0dWVkD7q+2PiVQ8NrHmuM0stfP1Xy0LChzIOe0GcbS0fWQpPqCIBoPLJM+V3GyklKhQgkEciMjFKPeJ3V0X1sitLfWelJ7zKlNnwyUn4KA8osg9DynFqWTEN9dR2hjMCADBgAqbadaK5ybZs5g17Q3lPrnn0Qmqj49Irnq7G9wymqFKWJn7PzxLQsuRSwy2yjutpCR5RYlYxKtR1Jub3Z1QCBAAq3jo/Oykt7rZM07yAR2UV8VKr5dIR6tI7sP6OjOp17q9u/wACN2dK9pfnJ86Oubtqv+GgDMdDl5gxENW2XcQXZQp0FyV35sfIsMs1zDIWlSVCqVAgjocoCVJxd0VRZjDiGn5QAmYs572iX1qtsEqwjj2k1BH2wIp8OhvVJRlKFX9tRZX4MtCzJ9D7TbrZqhaQoef7jSLU7q5h1IOnNwlujriRAgAStp91fbJfG2KvtVKQBmtPFHjxHUdYWcbo0uG4zsKlpeq/y5z7K72+1M7h1Xy7Qpmc1oFKK8RofI8YiEr6D8UwXYzzxXdfwfQfRDmUEAFF7Y7JLU5vgOw8kGv209kjxphPn0iuW56jg9ZTo5OcTzsamCmfwjRbSgR4UIgjuTxmKeHv0aL1EWHlgMAFA7V7HLE+tYFEP/KDLLFor45+cVS0Z6zhVftMOo846fYkdiMwoTrqB3VMEkdUqRQ+ilesTF62KeNRToxl0Zd0WHmTBgA+dtpFjGWn3RSiHDvEHgQrM+iqj0ip6Ox7DhtftcPHqtGNOwyaUHphv3ShKvMEj9DEw3OHjcFlhLmXDFh50IAFu/F6USMuV5F1WTSK6nmfsjU+nGFk7I7MFhHiamXlzYubJ7tqSFzz9S6/UoqMwlRKivxWTXw8YiC5s7OK4lNqhT9WP58CxxDmOEAGuYdCElSiAlIJJPADMn0gJSbdkVfadqKTJzE2Arf2i4GpdPvBodhNPFNVeKxziq+jfNm3Sop1o0n6tNXfnv8AnkWBdqyhKyzTAp2EgEjirUnzNYsSsrGTiKzrVJVHzJSJKTBgAQ7/ADKpV9i0mxk2d3MAe80ogfDMeaeUVz0eY1MC1WhLDS56rzOu7MwJeZVKgj2d8GYlFDSiqKW30oTiHQmJjo7FeJi6lNVP3R7svoxyhzPCADFIAKn2h3YclXhaMlVOE4nEpFcJ0K6cUn3h+2lclbVG9w/FxrQ/TVvZ9vPoOtyb2Nz7OJPZdSAHEcjzHNJ4GHTuZmMwc8NOz25MZIk5CIvNd5mdZ3TwNK1SoapPMeVRENXL8PiJ0J54ETdG4cvIuKcQpbiyMIUunZHEAAccvSIUbHRi+IVMSlGVkvAbRDHAEAEHeq7DM80G3agpNULTqknI05g8vCIaudOFxU8PPNA4roXIYkFLW2VrWsYcS6VCcjQAcyAfIRCjYsxePqYlJSskug0wxxBAAvXuumzPoSl3ElSDVK00qK6jMZg8ohxTOrC4yphpNw58meboXQZkAvdlS1L7y160GgoMqDOBRSGxeNqYlrNZW5IY4k4yKvHbzUmyp145DupGq1fVA5/pEN2LsPh5155If6KzuxZL1sTXts2KS6DRCM6KpohP2Qe8eJy8K0szuzbxNaGBpdhS9Z7v6lvoTTIZCLTzx6gADAAqXwfU+tuz2yQXu08oe4wkjF5r7o84SWvdR3YSKgnXl+3bxfL3EPZDYnrSLoHzSRG7ZHBTuQJHQZ+ieZiFrK/Q6Kz/AE+Gyv156vy/PqWHFhkhAAQAaJ6VS62ttYxIWkpUOYIoYNxoTcJKUd0VjISK0ldlOLKHmVb6QePECpArx1II5VHARTb9vuNqpUi7YqKvGWk0Pl2La9qaxFOB1BwPN8UOClRnw4g8jFsZXRlYmh2U7bp6p9UTMSUGKwAQcleaVeS/RxOFlSkOYiNEgEkDinMivGhiFJM6J4WrTcbrezX51K6t+6qmSi0rKUS2RvMCQapBzqlJzKDxQcxn5VtfuRtYfGKonhsVvtf85jXcnaA1OANu0amPqnurpxST/wApz8aQ8Z3M/GcNnQ70dY/IdqwxmmYACABJuww43aU424+498m0qqzoVFWiR2UgZaCEj6zNHFSjPDU5KKWrWnsFq8KVtmddmEzXtKVqVKuNle7Q0AMJqDhAHvVhJaXb3O3DuMlTjTccrSUk7Xvz/iwy3js3eNpmHETM0cCAlhpeAIJSSXMlAkk8cyK5CHkub1OLDVcsuzi1HxavfXY57Mk5eYs1iYnHC9umlErDjichqDQiqhQCpzqIhaxux6k6lLEyp0Va72svyxJbNbNLUpjUFJL6y6EEk4EK7ic8+5h1iYLS5VxCqp1cq/arefX4jZDnAYrAAt3vvlLyKe2rG6QcLQ1PU/VHU+VYVySOzCYGpiHpouoh2Nd2Zth4Tc8VIlx3EDLEmvdSNUp5q1PDoqTlqzVrYqlgqfZUNZc/z6Fo2RNMKSUS6kFLRwEI0TQVpl0pFiMKpCad53u9deZIQFYQAR9u2s3KsLec0ToBqpRySkDiSaCIbsrltGjKrNQiV/aLzzDRRraVpKzAP0LegSCO6EJJFeeI8Irba82a1ONOpPN/4qfxf8j1dmxEScs2wjRIzP1lHMn1+FBFkVZWMrEV5V6jm+ZLRJSEABAAQALF+buGabStlWCZZONlY1qM8JPI5edOsLKN0dmCxSoztJXi9Ghbsy1lufPmGyJhr5OelQCC4BljCfrpzIyqaFPCFTfrI7atBQ9BN916xl08PJ/yWBZdoNzDSXWlBSFioI/Q8iNCOBiy9zJqU5U5OE1qgtN5tDS1OqCG8JxKJpQEU14GC9gpxlKSUFdlJvhqYwbxtyVkGgtLLrcuSV51BWrPLQngSDoTlRp00PSxz0r5WpVHa6ctvJfliz9ntuJm5XsoCN0d12U4UqCQKKSn3QU07PDSLYO6MTH4d0aur318faRd8tm7M0S6wQw/qaDsLPUDun7Q9DA4J7F+E4pUo9yesfkK8jfC0LMUGZ5pTrYNApRzpp2XaEL8Dn1HBFJx0Z3TwOGxaz0Wk/zdciw7AvpJzdA26kLP8NZwq8ge95Vh1JMyK+Br0fWjp1WwwYoY5COl7HQiZdmQpWN1CEKGVAEVpTKtc+cRbW5bKs3TVPkrv3kTP3KbdWs7+ZS04rG4ylyjajWpqKVAVxAIiHC50U8dKCXdjdbO2qOifuqlbhcaffl1KSEK3KwAoJFE1CgRUDKooYMvMSninGOWUVJeK+1jLl02DKIlBiSylSSQD36KxkKJGYUrMwZVaxCxdTtXVfrP4eROpFMhDHNcjLZvHLSoq+8hHJNaqPgkZmIbSL6OGq1XaEWyvLT2hTU4ssWYwvPLeEVV407qB1J9IRzb2Nenw2lQXaYmS8vzckrqbM0oXv55e/eJxYTUpB5qJzcNeeXjEqHNlOK4q5Ls6Kyx/Pcdu0G3MDTks0UFZbIcT2kqQlQ7K0kZKSDQGmlcyADBOXJFOAw+aaqSva+nO/h+bilYVuTEtNOqaZdfWVKbelyMJSUqo2cSQpKlEFXZSmgSnkKwqbT0NGth6VWnFSkordPe/XTRr28y4JN4rQlSkFBUkEoVSqSRWhplUaRajz0kk2k7mZiYS2lS1qCUpFVKJoABxJgIjFydluIM5ayHK2jNBSZVkn2RlVQXl8HSk6k54a6Cpiu/N7GrCi4/8el6z9Z9PC/z9x33HsVxS12hNg+0PjsII+hb4JFdDSlf86xMF+5lWNrxUVh6Xqx59X1HMQ5nGYACAAgAIAMUgASr3WE626J+RHy6BR1vg8jiKcVU/TmBCSTvdGlhMRCUewreq9n0ZwWVamEGdkUlcss1m5Ud9pepWhPPWqRQGlR0VO3ejsW1aTb7GtpJerLk10f0JSfshNputOqeQ5IpGJLaCflHMwSs8hpTxhms/kc8K7wkZRUbT6vkvAbkspCcIACaUpTKnKnKHOG7vc1SMi2ynA0hLaak0SKCpNSYhJLYac5Td5O7PMxPISvBUFZSVpRUVUE0BIqQNSBmeMTchQk1m5dRaevVLusKU/Lubg0xKUltxFCrBU4Vk0rXOnAwuZWudqwlSE7Qms3tT+REWzsrlXu3LrUwVZinbQa51AJqB4GkQ4LkdFHjFam7VFf4MhhYFuSX0D2+QDkEqC8vuuDLy9YW0lsdTxPD6/rxs/K3yPZ2gWoxUTEnWnHdrSMuOIVB8oM8luR/TsJU/t1Pin9gb2zGvblR1o5nXzTA6qQS4H0n8D09tm+rK+NXP8kwdqiFwPrP4Hk7SLRe/wB3ktdDgWsctRQROdvYn+mYan/cqfJHlVm29OVDjm4SeBUGx6NgqPnEWmw7Xh1D1Vd+/wCehKWRsmZScc06t9RzIBKUnxNcR9RE9n1KKvGZtWpLL+e4f7Os5phGBltDaeSRT+pixaGTUqzqO83dnXAIKl/FSiUtKmm1LVjKWsANSspPyZUNEr0ocvSEnl5ndgVWk5Kk/Py6+wVbTsiYkGmN04lTiFBxLYKiqYdCFb5bhyohLdQADoM8yITK4pWO6nWp4mUsy0el+UVfupeLe443RtPHJCZdfK0qBcKlpSgNgd5PZ90EGlST1iyL0uZ2KpWrdlCNraaXd/EhbSnUTqC/MEtWa0cQCslTKhoSNd3rROqjSFvm8jpp03QeSCvUf/5/n5Gu79nuWk8idmUFEu2fmrB0IGjihx4U8OWolm7zGr1I4SDoU3eT9Z/RFgiLDJMwAEABAAQAEABABgwAJV5LtPNPGes8hL2rrPuvjXTLta+PQ6o42d0aWHxMJw7DEeryfOP8EXYc9jK37PAQ9X51ILOEFQyKkV7q+uh40MRfmvcXV6eVKniPV/bNfJ+A52Bb7M0klslK05ONrGFaDyUk/rpDqSexnV8POi+9tya2ZKOKoCeUSUblPTC3ZpucmHpVZbmUVbcxtVbaaUMIwLWFAEgknnQ0NYpte/iehioUZU6cZq8d1Z6t+KXwOKVDhkEVRulOpTJMADvpcWHHHTxPIcBU0rWIauvgWyyrEOzva834WVkvzwLrlGQhCUDRKQkeAFIvPNSeZthNzSGkKW4oJQkVUo5AAcYCYxcmoxWrPEhNB1tLiQoBYCgFChocxUcMuEATjlk4vkbi2OQ9IBbswUJHAekAXYvWZe5D04ZVDToIRjK1pwimVOye0K14gHpC5tbHZUwcqdHtZSW9rLX+BlrDHGctppbLTgdIS2UkKJNAEkUOfhAPTzKScdysLhT78yyxKof9naaxAuJpvH6KNEt4hQBIKa5E5jKKYXslfY28fSp0pyqOOZu2nJeduuti10RcYJF3lsNudYUw4SEqIIIpUEGoIrESV1Yvw+IlQqKcSPvPLSSPnE3mcG6AJUSsVPYCB3ionMAZ5VyERLKtWW4adeXo6Xn5eN+QuWgUBlD08kSsm2asSSaYnSM07xI1OhwaD3jrC+ex2U82dwovNN7y6dbff3G+zbEetJxEzPI3cug1YleY0Cljryy9NRLNrIWpXhhIunRd5PeX0X58SwEpp4RYZJ6gAIACAAgAIACAAgAIAMEQAK157nImFB9hZl5pPdeRlWnBYHeGmeviMoWUbnbhsbKksk1mh0f0FOZn6uhFopMjOJyanWskLpzOikniDln7sJfXXRnfGn3M2H78OcHuhnavI9LUE83ibIGGbZBU2oc1pAq3wNcwc+UNma3OJ4WFXWi9f8XuvLqdc7d2TniH6ldUBAW06R2MzSqTShqcolxUtSuGJr4fuba3s1zF2xbuTBtJIexKlJJJ9nKhkcXdz94pBpX7KeMKo6+R2VsTS/TNw9ee/s/PiWLFhkCPaajacwphuhlZZVXSScL7w0aqPcTqrXPhpFb77sadO2Fp55evLbql18+gy2Na6HgU03bqMnGj3kHTTik0yUMiIdM4qtFw13T2fJ/nQkxElIi7ZHiiz6pUpJ3yKFJI4K5HTj4gRXVvl0NThEU8RZrkyHs21T/aapeSLKQ6lBU85icUrACVhKlKOM94a0GE8oOdkdFSiv0vaVr6X0VklfbyLLlZpKytINShWFXjQK/QiLDFcGkm+ZptWymZhIS+2lxKVYgFaVAIrTjqdYhpPcanVnTd4OwoXPsJqYlXy638m7NOvMlIKClJwoStBFCmoTWo1B5QkY3WpoYvETp1Y5XqopPn4tPqStmWZNSyyXp4LlkA0DiBjw0990q9363HpEpNc9CirVpVVaFPvvpt7EeH70rfJbs9vfmtFPqqllHXFT5Q9E+sGe/qkrCRprNiHbw/c/ZyFl60G2X6N4rTtI5BX8NmuRCQKpbAz0z5kQr0fVnbGlOcO96On8X9ydsC5y1O+1WgsPzFQUJ/hs8aJToSDTPpzzhlDnI5a+NSh2WHWWPxfmOYEOZxmAAgAIACAAgAIACAAgAIACADFIAOW07NafbLbzaXEHUKH6cQeogeu49OpOnLNB2YlO3XnJElVnu71nPFKvGopyQf6ecV5HH1TSWLoYjTEK0v8l9SFatOWDpFXrHmzmoUq0s8yg9gio1oK8zC3XkzpdKq4cqsPivqNjNtTrIxOsIm2+DsooEkdW1HXwUYe8ufwOB0KE3aEsr6S+6+x0sXuknwpovbpRBSpDtWlio0zoQeoMSpxegksHXp2lluuq1RL2PIMstJbYSlLYrTCa1rqa1JUSeJMSkkrI56tSdSTlPci703b9pwONOGXmG+48BU04pIqMSTyiJRuXYbFdleMleL5Hfd9mYQ1hmnEOuA99CcNR1GlfCJV7aldeVKU70k0ujI2/t3FT8sGULDZDiV1IJGQUKZeNfKInHMrF2BxKw9XO1fSxqvBc5D5YWy4Zd2XoG1oSMk/Vw6U19TzglG5NDGyp5lJZlLdMmbGs4SzWDGVmpWtxWqlKJUpR4DPhoIlKxz1qrqTvbwS+RxWle6TZyW+gq+ojtqPTCmpiJTityyng69TVR06vRfE4Dbc28n5rKbpI/izR3YAHENpqqnjTyiM0nsveW/p6MH6Wd30jr8RWtW0pULAm5h205ivZYaFGgrlgTkeGuI9DCNq+urO+lSrNXpRVOPV7+9ki1ZFoz1A+oSEpSgYapjI5EgZDz8uMNaT8Cl1sNh9Yd+fV7fn5ccLBu/LyaMEu2EDidSo8yo5n9IdRS0RnV8RUryzVHclYkpCAAgAIACAAgAIACAAgAIACAAgAIACAAgA5LRs1p9OB5tDieSgD/SB6j06k6bvB2FBzZ0lolcjMvyijnhCsSPNJz9SYTIlsaC4m5rLWgpL4nNPS9qoGF6WlLQb04JXTn2qDPoCYh514lkJYN6wlKD+HwIUuSjaiXJCeklHVTClgClPqmnDlCqy5NHRatJd2pCfnb6m+VvHKaItibbpweaCuHE7ofr6xCkl+5+3/QssLW50IvydvqSMveAEZW0wRX32UA/EiGzeJTLDNPWg/ez09b+R/21L/haQT5AEmJzeJCw2v8AYfvZHzF45X37amV1p2Wmgn47o0PnCOS/yLo4WryoR9r/AJOQTUi5TDLWjPmuRdKyknwqE8OUHdfJssyYiN7zhDyt/sl5AWl3ZSz5WRR9Zwgq9E518UwyzclY55/pd6tSU34fn1Oz+4TsxnaE68+P8NHYRzzHH4HrE5L7sr/qEaf9iml4vVjTY9hS8sMLDSG8qEgZnxVqfOHSS2OCrXqVXeo7kkIkqCAAgAIACAAgAIACAAgAIACAAgAIACAAgAIACAAgAIAPKoAMOaGAFuI98vo1feTFcjTwm6/ORSts/TufeMQenof20cRiC0ui6Gq/FP7w6PM4vZFhyvdhzHl6xugIMwAEABAAQAEABAAQAEABAAQAEAH/2Q==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10" descr="data:image/jpeg;base64,/9j/4AAQSkZJRgABAQAAAQABAAD/2wCEAAkGBxQTEhUUExQVFRUXGBwZGBgYGBwcHxobGh0YFyEcHxoeHCgiGhwlHB0WITEhJykrLi4uHiAzODMsNyguLisBCgoKDg0OGxAQGywmICQ0LCw0LywsLCwtLDQ0LCwsLCwsLCwsLCwsLCwsLCw0LCwsLCw0LCwsLCwsLCwsLCwsLP/AABEIAOEA4QMBEQACEQEDEQH/xAAcAAACAgMBAQAAAAAAAAAAAAAABgUHAQMEAgj/xABMEAABAgMFBQUDCgMFBgYDAAABAgMABBEFBhIhMQcTQVFhIjJxgZEUQqEjJDNSYnKCkrHBQ6LxFRZT0fAlNGOys8JUdIOT0uEXREX/xAAaAQACAwEBAAAAAAAAAAAAAAAAAgEDBQQG/8QAOhEAAgECBAMECQMEAgIDAAAAAAECAxEEEiExBUFREyJhcSMygZGhscHR8BRC4RUzUvEkYkNyNFOi/9oADAMBAAIRAxEAPwC8YACAAgAIACAAgAIACADw66lIJUQANSTQesBKV3ZCnae0STbVgbUqZc4IZSVV/Fp6EwnaLY7qfDa8leSyrq9Dhdt21n82JNuWb/xJledPuggg+RERmk9kXLD4OHrzcn0iRE9Nugn2u2m2zxbl0hRGvBIxfCI15svhCDXoqDfjJnMLNlF5l+2JilTklYTn95AIhbLm2P2tWO0acfd9Gev7syhIpZdoOEipUpeEk9arArE28GH6ut/90F7P4D+7EoCAqyZ8dQ5i/RyC3g/z2kfq63KtD3fweDZUojPHbMuaEVoojLnRBJ/SIaXiT21Z6Wpv88WdEpM5hMtbhqNETKKHjkcYBMMv/b3izhp6TD+2L+1yYbtS2GsyxLzrf1mVhKvic/AJMTea8Tn7HBT0zSg/HVHVKbRpbGETKXZVZ4OoNPzDh10ie0XMrlwyrbNTakvBjdKzaHEhTa0rScwUkEeohzgnCUHaSsbawCmYACAAgAIACAAgAIACAAgAIACAAgAIACADW++lCSpaglIzJJoAOpOkBKTk7LUSp2/anllmzWFTKxkp01DSOpPH4dKxW58omlDh6hHPiJZV05sXp6SStyloTbs69r7HKAkJOtCE6cMzh8TCvxd/I66dRxj/AMeCgv8AKX59xhsyyJulGGJazUHiEh10jmSKJr4k06wyT8jkq1qN71JSqP3L6nSu68oFoTNvuTDrhOBL7x7Z1IS0CE0HICJyrmV/qqzTdKKil0X1Nb94rOknVy7bNHUd5DMvnmArUJzyIziLxjokMsNiq8FUlLR83Ik7IvEp9t5ZlX2A2mqd8nAV0BJoOGnxhlK/IorYZU5Ripp36a2IGzL4z8wx7Q1Z6FN50+XzNNaDB4wqnNq6Xx/g6qmCw9OfZzqO/l/JNWTfBl2Q9tWC0hNcaTmQUmlAfeqaU8YZTurnPVwU4V+xWr5EeL9LCA85Z80iXpXedk0SfeKAagUzhc75plv9Pi5ZI1IuXQYsEtNMhwoadaWnECtKVAjWtCIfRo471aU8qbT23INi60i8kOybimQa0clXikdcknDrwpCqMd0dTxleDy1VfwkrmqdsidSgpX7PaLX1HkBtfgFAFJPWggal5jQrUG7xvTfg7r3aMWW7Mlw782efsmaJ+idru1nkCThWCdKE8MjCWXLRna6tTL6SKqx6rdfVE21e+ak1BFpMHBoJpnNB5Yhw+B6cYfM1uczwVKus2Hlr/i9x1s+0Gn0BxlaXEHRSTUeHQ9IdNPYzalOdOWWas/E6oBAgAIACAAgAIACAAgAIACAAgAIAIC9V6mZJIx1W4qgbaRmpZOWnAV4/rESkkdWFwlTEPu6Jbt7ISbWYcewvWu4UIUfkZBmpWvkCBmVV/qmK3r63uNKk4w7mFV3zm9kT8hYkw+kJXSRlRTDLs03ix/xHAOzlwSa5mpiVFvfQ5J4ilTd135f5PZeS+5MXf9jaW5KyoQlTIGNKRmK81HNR55mHVtkc9ft5pVKmz2IpF5npeeMvOhIbdPzd1Ion7qqnvaDx6GFzNSsy94WFWh2lHdbp7+aNFuIx23JDXAy4qnKuIV/SIfroei8uBqPq0iLt1T8vbmOWbQtcxL4QFqwpypU16BCIG2paF9FU6uBtUbSi+X54sarNbnih/wBtMvhKCEJZxZZKrUqGfD0hlm5nBUeHzR7HN43sIlyLAmn7OxNTrjKauBLaUilamtVa5n0rCRi2tGauNxNGnibSpp7akhdZyUXYyGJk7pLjimVa/S4ioGudDkDnllBFrLZlOKVZY11KerSv7DumHZ6zmjvg3OyaBQkdl1KO7QpphUAKc+sTeUVrqiqMcPiprJeE37myRvVaLTNkOOMAIbWyA0EjDQOigoBpkquUTJ93QpwtKU8Woz1aevsO27dhhFmtSxJTVqiig0IK6qUQedSYmMbKxXicQ5Yl1fHn4bChKWhaMvOuyks57ahlAUoPUChX3QvUnMa9coW8k7I0J08NUoKrUWRt20+dug3sTrc1LkzstuU48BQ/hoTkKpPInIHL94bdaoz5QlRqWoyvzujhfsCYlh8zXvmaHFKTBxJp/wANwgqSehqM4jK1sWRxFKq/TK0v8o/VfYW5SzRvFOWUtUpNINXZJ7IK59k1FCNCMuRTwVf9d+h2yq91RxSzRe0l+fniNd175ImFFh5Jl5pGSml5VPNB94f6zGcNGd9HucOJwUqSzweaD5r6jVDnCEABAAQAEABAAQAEABAAQAKV7b1FpaZWURvpxzRPBsH31nhzp0zpxSUraLc78LhFNdrVdoL4+CF6yrPLLyks0m7TVm8+v6OXrTjTWlKJGZ6DKF2emrOurUVSCzdyktkt5fnUb7DsFphZWpe+mlCq3VkFZHJI9xGtAIeMUvMzq2IlUVkrRWyW3t6si7x26/JTrS3TWSdG7JA+iXXvE6kH9K8ohtxeuxfh8PCvRlGPrrXzRH3zHsU4xaaB8mujMxTikgUV1yA/KmIn3XmLsG/1FGWGlutYjXeGxGZ6XLTmaVCqFjVJ1Ckn/VRDySascGHrzw9RTjyEq5chOJtRXtWJW4YLSHKGi04hhOLiSM+fOFje+pp4ypQeF9F+53t0GG9l2npiYl5iXeS0tnEMSk4u9Thx46xMk3sceFxUKdOdOcbqXsNlmXcmEuBb8+89QKBbCUpQcSSnMAVNK1HUCIUXfcipiabjaFNLx1bJO7lhtybAYaKygEkFZBNVGuoAHwhkrFGIryrzzytc4E3Lldy8wUqU284XFBSqkKPFJ92kRkVrFrx1XPGadnFW9hGO3AK0blyem3GKgltSkmoFCAV4a6genCF7N82y9cRyvPGnFS6nRfK7jj7cowwlIZbdQXBipRtFEgAcaCvHgImUb2QmDxMacp1J+s07ebGK055LDK3V5JbSVHyGn7Q+25x04OpNQW7FTZVILDDk099LNLLhP2OA8K4j4EQlNO13zNDidSPaKlDaCsSe0iXx2bMilaN4vyEKPwBgqeqyjh8suJh5kYjaBKNS7AxF15TaKNNAqVXCMjwSehNekGdJFz4bWnUlpaKb1exLz1ktT7SHFocZcAqhfcdaPQ5+mhiXFSRzQrTw83FNNc1umLFtSYcUiXtHsOg0lZ5vLEoGoCvqLrTI0B4EGEfSXvO+hUy3qYfVfug/p1/LnfYN5Xpd5MlaNA4cmnx3HRlSp4K/14spNaMprYWFSn22H25rmv4HisOZpmAAgAIACAAgAIACABTvjeZbRTKyiQ5OO91OobTxWrkNdfHhmkpW0W53YTDRmnVqu0F8fBEFZVmlCnJSUcxTCs56eOZQT7iea+9lXs0qc4VLkt+p1VaqlarVXdXqw6+L8PmMFpIVZ0l8zYD2AhSwVHEoZlayaErV/nXhSH9VaHHTaxVb00rX26eC8BAvdLsvKatRhxzcLIRMbtVFsq0rXPDqns+H1orlrqjXwkp008LNLMtVfZkxaFiWiZYoS83aMs4iqQvsuUIqlSV1zUMiCSdIa0rdTnhXwqq5nF05J8tv9HbcmXfmZB6SnmXUYBu0rcSQSDmKV1KDSh0pTOJjqrMqxsqdHERrUWnfXT85jdd+zzKyzbTju8LaaFZGHLhlU0AGWvCGSsrGfXqKrVc4q1+W5BW5tIkpeoC9+scGqKH564fjEOaOqhwvEVdbWXj9hSd2lT8yaScplXVKVunzIAAhc7exoLhWGpf3p/Gxn+y7wTHfdUyOW8Sj/p5wWkHbcNpbRv7L/M8//jq015rne11edUfWIyMP6nhFoqfwRkbN7STmmdzGlHXQfWDIw/qmFe9P4IE2FbzGaJhTnTehfwcETaSJ/UcOqetG3st8j1/fu1JT/e5TEkaqKFI/nTVMRmkiP6fg639qdvb9BgsjaXIzIwPDclWRS6AUH8WlPECGU1zOOrwrEUnmhr5aP3DrJFvAndYC3QYcFMNOFKZUhzNnmUnm38RU2kTLy22pNhCsU0rApyhwoRliqeZFcuQVCTvt1O/h0acZOtN+rrbq+RM3euxLyiAGm0hVKKcIBWrxVrrw0hlFLY5sRiqtd3m3bpyJkiJOc5p+SbebU26kLQoUKSKj/wCj1gauNCcqcs0XZoRrUkQ2BJT9XZRw0l5k99peiULVwVqAviMjrlU9NHsalKo5emoaTW8eTXVfY6rr209LP/2fPKqv/wDXfNQHkjgde0PGvDkSydnZiYmhCrD9RR25roPAMOZhmAAgAIACAAgAgL5XkTIsbymNxRwNIGZUs6aZ0HH04xEpKKudWEwrxFTLslq30QoWbZzzJ3SV47TmhjfeOfs7WVeleAHE9AIrV1pzZoVKtOp32rUoaJf5MaJ+znZSRUiz0p3qe128ys6qJ+stWevOHtZaHDCpCtXTrvR9OXT2I6LqXkbnmcaeytOTjau8hWmY5Hgf3iYyuJisLLDzs9uTFO17HRKWgyhmns88VNvy/A5ZrSOAFa9KcjkjVpLxO+lXlWw8pT9aFmpfQaLl2I7JtLZcdDjYWSzkapbJJAJOp6cM4aKaVjixleFeamlZ8/FnJe+/cvI9n6V7g2kjLqs+6Pj0glKxZhOH1cRrsuv2EJuWtS2TiUrdSxOVapRTokCrh6nLqITWRquWDwGiV5fH+B0sDZnJy9FOJ36xxc7vkjT1rDKCM2vxWvU2eVeH3HJllKRRKQkcgKD0EOZzbbuzZSAgxSAApAAUgAwpAIoQCORgAVreuBJTNSWt2s++32T5juq8xXrCuKZ3UOI16Wid10YjTN2bTsolyTdLzINSlIrl9po1r4pz8ISzjsakMVhMZ3aqtL85/carn7RmJspadG5eOgJGBZ+yrn0NOlYeMr7nBi+F1KHejrH4rzHkQxmCvfu3HZdptuXFZiYWG2yRUJJ1V5QsnbY7cDQhUk5VPVirv7EUi48yE7wWjMe00rWtW8WtMB1TX+nCFyO2+pf+vpN5eyjl+PvJW68+LRk1Jmm0lQKmXkcCpORI5VyPQw0XmWpz4mn+mrXpvTRogZ2yCsf2bNLJV35GaPe7PuKP1xTzTnqIX/qzrhWt/wAmktNpR5efl9SauNeJbwXLTPZm5c4XARTGNAscwcvUHjEwfJ7nPjsNGDVWn6ktvDwG2HOAIACAAgA1vupQkqUQEpBJJ0AGZPpASk27Iq6XtIPurtV5JU2g7mRZ/wARw5Agcya/H6sVXv3jblS7OCwsN33pvohnstxqzkJVOOpExNLxOLNaFdO7X3UJFEjh6wytFa7s4qiniZNUl3YrReH3Y1hYIBBqDmCIc4BSt2561TIm5J0S8xo4SKpcHVPOoHjSEcdbo76GNSp9jWWaPLqvI6Lv3WLTypqZdMxMqGELIoltOfZQngMz6+MTGNtWJXxeeCpU1lj8/MV78bQFFfskh23VEoU4kVz0wt81V97QcOYVz5I78Fw1Ze2r6Le33+xuuTs0S3R+dG8ePa3ZIKUk51UffV508dYlQ6i43ispXp0dI9efs6I2bXbxPyqGG2FbveYiVJ1ojDQDkM/hBO5HCcLTrSlKava3xFfZ5fSbVOtNOuKeQ6cJCsynInEDlSnHpCptM7uIYCiqLnBWaLtEWnmQMAFZbX7yzEuphphZbCkqWpSdTQgAV4DUwk29kbXCMLTq5pTV7ETswvbNOzqWXnVOoWlWSvdKRiqDTpSnWIi3c6OJ4KjCjngrNFyRYedCACp9rV65liYQww4WkhAWSnVRUVCleQppFcm76G9wrB0qlN1Jq/I8bKb2TT00ph5wupKCsFWqSnDoeRrpBFu5PFcHSp0lUgrPYZL67PWZwFxujT+ZqBRKz9sf9wz8YaULnFguJVKFoy1j8vIXLrX1eknfY7TqkJFEuGpKeVSK40EaK4ceiqWXRnZisBTrw7bDe785jffWznHUsTEsA45LuB1KK5OJ4gHnTSJkua5Gdg6sISlTqaKStfoRs5tAUpGBiTmTMqBAQtshKVdTxA8vKI7TkkXw4ck805xy9b7nHZlqosmWDLlX555SnFMt5nGs6EjIAZdTnQUgTyrxLKlGWMqZ46U46XfgTrDrVrSVc0LB4d5l5GfEVyPqDE6TWhyyU8HX6r4NMWLWcdWkTrYwT8gcE02NHEc+qFJBUOhVxAorvvzR3UVCL7CX9uprF9H9+pYtiWo3MsNvNmqVio6HQg9QajyixO6uY9alKlNwlujuiSsIACABG2jTq3SxZzJO8mVfKEHuNAipPQ5+SSOMJN/tRp8PhGKliJ7R28WYsaXbW8XeymTkElpmpyLiQN46eHZzSPMxC1fggrSkoZVrOpq/LkjNt3ysl1stvOIdQeGBSvMGmR6iJcosijgcZCWaCafmJUnev2FwCRcdmZZRJ3LqFDAPsLzy8vEGEUrPQ054P9RH06UZdU1r5ouKyZ3fMtu4FIxpCsK8lCvAxanc87Vhkm43vboV3tKvgsq9gk8SnVUS4pBzBP8ADTT3jxPAZc6JN30RscNwMbdvV2W1/n9ic2fXIRJNhxwBUyoDEoiu7r7if3PGGjGxy4/HyxEssdIr4+LHQQxnFZ7cJMGXYd4ocKfJQ/zAhJ8ja4JO1WUeqFPY5KBdoYiAd22pQ6E0TX0JiI7mhxidsPbqy9xFh5UyYAKo26yYpKu8arQfPCoelFesVz3RvcDnrOHkyH2JymKdccP8Nk06FSkivoFQR3OjjU7UVHq/oXfFh5kIAKd25ygD0u6B3kKQT90gj9TFc9z0XBJ92UfINhkoC9MOnvJQlI8FEk/8ogjuHHJtRhHzZcNIsPOkBe66rM81gWAlwfRuAZpP7p5iIaudWExc8NO8duaEO415HZB/+zp7spxUbWTkmugB4tq4Hh+iRdtGauNwsMRT/UUfavzmPt62ZxbaUSSm0KUqi1q1Qk+8nrDyu9jJwroRlesm7bIUpi7CrLU1OsFyZUk4ZmoqpaVkVWkZkEEDr11itxy6o0Y4tYtOjO0VvHw8GNMjYBbnVTTK8DTyPlWSk9pfBevZPPLnzyfLZ3RwTxGaiqU1drZ+HQ5b1tGWebnkiqPoppNO80o0CzzKCfQmIlo8w+GfawdB77x8+ntIq67nsNoOSVfm7430seAJoSgcOf5Rzgjo7HRiV+ow6r/ujpL7lhQ5khAB5cWACTkAKnwEAJX0Kokp5bntdoD6WZcEpJcSkElGL0or8KuBim97y9hvSpxjkw72is0vz83HBT0jJtNSL620hTZGFei8+0VE5dpRJz1zizRd1mblr15yrwT0fLl09wvzNzXZJZmLMwONnNcu5RWIfYWc/DMHqdIXI1sdkcdCvHs8To+Ul9UM90LwNTaV4WlMuskJcbUmmEmuQPHQ9eYhoyTOLFYadBq8rp7O5y7Rb0+wy9UU3znZbHLLNZHIfqRBKVizh+E/UVLP1Vq/sQOyi6O7SJ18VecqW8WZSlXvZ+8qp8vExEFzOriuNzy7Gn6q38+nkiyqQ5jBAAi7YkVs5R5ONkepH7mEqbGnwh/8leTELY0/htDDWgW0oeJBSf2MRHc1+Mxvh7+KL2EWHlTMAFfba0AyKDxDyaeih+kJM1uDP07XgKWxGZpOuo+uyT5pUj9iqIjuaHGo3oxfR/Qu6LDzIQAVltzR83lzxDpFPFJP7D1iufI2+CP0kvIi9hcxR2YRzQlQ8iR+4ghuXcbj3YS8y4YsPPBAAnbRrpidYKkAe0NiqD9YalB8eHWFlG5ocPxjw9Sz9V7/AHOLZZekzLJl3q79gAVOq0aAn7QpQ+R4xEJX0LeKYRUp9pD1ZfD+B9AhzKM0gA0zkulxCm1gKStJSoHiCKEekDV9BoycZKS3RV1rSjnsa2wr51ZToUhR1U130VHEYCnxwdTFTTt4o26U49spNdyqvjs/j8yybFtJMww28juuJCvCuo8jURandXMarTdKbg+R3QFYpbTbRU1IrQj6R8hlA54zQ/y4vUQk3ZaHdw2mpV05bR1fsOCxLOSJtlkULdnS4xH/AIzwzJ64Qo9MXWIS1XgXVqrdKU+dR/Bfyzeq8dk2gN26tpRrkl0FB5dlRpr0MTeMhFhcZhnmimvL7fc4k3SmpQFdlzOJGvs7pCkHolWg+HUxGVx9Ut/WUq3dxUNeq0ftHSzFr3KFvpS26UBToSckqpmK51ppqdNTFivbUzaijncYO65FQyyTbNrkqqZZrOnDdoIAH41Z86V5RV6zPQyf6HCWXrP5/wAF1JTTIZCLTzR6gAxWACnts15ErUmTbNQg43SPrZgJ8QDU+IiuTPRcHwrinWlz0QiXVtH2ecYe4IcTi+6eyr+UmFvZmri6Xa0ZQ6o+nEmoqNIuPEBABSm2K8aX3kyzagUMklZGhcOVOuEVHiTFcndnpeD4V04OpL923l/Is3EtT2aeYcJonFhUfsr7P7gxCdmd2Po9rQlFb7n0lWLTxhgmACidrF5RNTIabNW2KivBSzTEfAUp6xVJ3Z6nhWFdGnnlvL5fyR2zK09xaLJJolyravBYy/nCIFuXcTpdphpeGv57D6HEWnkDMAGDABUV/wCTVZ1oM2gyKIcXVwDTF7w/Gmp8QTFUk1K6PQYCaxWHlh57rb6e5lryU0l1tDiDVK0hSTzBFRFpgzi4ScXuit7NkH7aC33n3GJXGpLbLRAKgnKqjmK8MwdDFestbmxUnTwFoQinPdtne1JLsl+XSh112UfWGSl04i0s9wpIA7J0pTKD1H4FTmsZCTaSnFX05rnckrdbDM/LvEDdzKTKOg6Emq0E9clJ8zEy0lcooNzw8oc495fJnFsxJYM1ILNTLukor/hrzHxqfxRENLxLuJWqZK6/ctfND3FhliFehe+taSlz3GUKmXOIyxBOXQpH5ork7yS9pqYVZMJUqc33V9SUuE1jYcmFazTzjuefYJKUDwCAAIaHUoxztUVNftSX3+Iq3ruKmXWqZl5dEwyfpJbMFI4qaUM0+Ar4Hgk4c0jvwvEHUj2VSeV8pfRo77nXclVqbmpCafQ2lXbYxkjTuKFag1IOdRT1iYxW6ZTi8TVSdKtBX5O3y/ESe1O2PZ5BYBot75JPgoHEfy19Yab0KeGUO1rpvZanNsjsXcSQdIot84z9wVCPUdr8UEFoPxav2lfKto6fceoYzDBMACDtEv6mVSphghUwciRo0CNTzVpQda+Kyl0NXh/DnWkpzXd+f8FS3csF6ff3bdSScTjiqkJB1Uo8Sc8tSYrSPQ4nE08NTvL2I83ssQyc04wakJNUKI7yDmD6ZeIMS1yJwmIVekpl4bNbb9pkWyo1cb+TXnnVOhPimh9YeDujy3EaHY12ls9UQu0a/wAmXSqXllBT5FFLBqGh/wDPpw1iJS6HTw7hzqvtKi7vTr/BWN0rtOz74QmuAEF1w54QTnnxUc6DjCpXN3F4qGGp3e/JHHeWyjKzLzBqcCqAnik0KT5pIiGuRZhq3bUo1Ov4y/bi237XJNO1qsDA599NAa+IofOLYu6PJY6h2FZx5bryFDaXtACEqlZRdXDVLriT3OBSk/W1BI7vjospckaPDeGuTVWqtOS6iHci6Tk+7hBKGk5uOU007I4Yj8NfFUrs1cdjY4aF93yX1Ii05JctMLaJotpdK6aHJXnkYg6aU41qaktmj6NunawmpRl7KqkjHTgsZKHrWLU7o8ZiqPY1ZQ6EvElAQAQd9LHE1JvNUBUUlSPvpzT8cvOIkro6cHW7GvGfK+vlzFfYza5clVS6j2mFZA64FkkeisQhab0sd3GKOWqqi/ce7uqfs18yZl3XZdx0qZebSSG0rPdXQZUPXjWIV4u1iMRkxUFWUkpJWafPxRL3vlGXXJZb02hhthzeqQpSQHCKFOqhShB56mJkk7XZz4SdSEZqEG3JWv0M3pUics5xyXWF4RvWlpOi2jiBB4EFJEEu9G6Iwt6GIUZq3Jp9GQiZwJtaTmU/Rz0thPLGkFY8T3E+Zhb99PqdWS+EqU3vCV/ZsWHWLTIKutGaImLYmeLbKZds8cSwEgD8REVPds26cE6dCn1bk/YS95LUmrOlJZuUl97hawrVhUoIwJSBknn2jnyib5UkijDUqOJrTlVlbXTZX3Fay7xvzn0trty1fcS1hpXhjIH6mFzX/cd1XC06Hq0HLxv+fQeLlXSakyt1t5TxdHaUSCDQk1FOpixRsZeMxtSvaMo2sJe1x4zE/KSieFBT7Ty0p/QCEnqzT4SuzoTq/mhbcswEIShOSUgJHgBSLTz8m5O7NhgIKn2g7SFJUuWlCUlJKHHaCtRkUo5cRi9OcVuXJG9w/haaVSt5pfcQ7s3amJ90pb0rVxxVaJrqSeKjy4wq12NbE4unho3l7Ei/rt2AzJMhpkZaqUdVq+sT/qkWpWPJYjETrzzz/wBCBtwsoYWJkaglpXUHtJPlRQ84WaNfglbWVN+f3K5se8MxKtutsOFAdAxEaile6fdJBpWENmthaVaUZTV7HXdK6j0+5RHZbB+UdNaDjT7Sjy9aQJX2K8XjKeGhrvyX5yL+sCxWpRlLLKaJGp4qPFRPEmLUrHkq9edaeeb1Kz24WUlK2ZgZFdW1dcIxA+lRCTNvglZtSpvlqIVn3hmGGHGGnCht0grprkKZK1FRStOUKa1TDUqk1UkrtElci5rs+5XuMJPbc+OFPNXwHwiUrlGNx0MNG28uS+5flj2U1LMpZZRhQnQc+ZJ4k84sSSVkeTq1Z1ZOc3qVFtrssImW3x/FRRX3kcfNJH5YSS1ueh4LWzU3B8vqSuwy0VFMwwT2U4XE9MVUq/RJ9YIbtFHG6aThNc9C1RFhgmYAMGACo7BAk7wPMjJD2IAcO2EvDXkaj1ipaSPQV/T8PjPmvpoPN5Lsqm1pPtTzLYTQobVTEak1r8IeUb8zKw+KVFNZE31YnytzJRq1Qw6gutuMbxG8UScaVUNaEYsuBhMqUrGjLHVp4XPF2adnZFlysg223um20obzGBIAGeZyHOpi0xZVJSlmk7squZO7s+UXiqqRnS0o8glZT5dnAfOKdorwN2KzYiat68b/AAv8y19+nnFxg5WVRJIxS80cvnFqpQKcQhxC/MaxRa6fmb1R5akP+tO/waHa8aLT3g9iMsG8Oe9xVxV6DSlIslm/aZmHeFy+mzX8BBvZbkwhaW56SkHnFGlEElZ4DRZUmvCsI2+djWwuHpSTlRqSSXXb7Fi3Ikg1JtgMez1qotYirCVHmc+WRiyCstrGPjZudZtyzcr2sV1I/ObxrJ0acVlX/CTg/wCYVhf3mxP0XDUuqXx1+Rcgiw86BgAQZrZVKuTC3lOPYVrKy2CkCqiVEYqVw1Pj1hOzVzVhxetGmoJLTS46WbZ7bDYbZQEITolIy/r1h0rbGbUqSqSzTd2dcAhW22+0AmWZZrm44VU+ygZ/FSYSZs8Fp3qynyS+Yg7OLvInZvduhRbQgrVhNK0KQATyJPDPKFjqzW4liZYelmhu3Yv+Sk0NIS22hKEJyCUigEWnkpTlN5pO7OiAUqvbpNpwSzVe1iUunQDD+8JPkbvBIPNOXkhV2X3abnZhe+SVNtpCqA0BUTQA8SNchCpXO/ieLnQprI9WXzLS6W0hCEhKUigSBQADgBFp5SUnJ3e5tgIKe25ziS5LtAgqSlS1dAogD1oqK57noeCQajKb8EZ2FMneTS+AS2nzJUf2ghuw45JZYLz+hcAiw88EABABUe1E7i1JOYH2a04hC8/OiqRXPRpm/wAM9JhalP8ANixrxuTSWayaG1u4gKOGgwnInvDTWHlfkY+HVFz9M2l4Cc9dG0pl1t6Ym2mltghJZRmArUVy+MJlk9WaEcZhaUXCnBtPqxmuxdr2QuKVMPvrcCcRdVUdmp7I4aniYaMbanFicV21kopJdBNvOx80thvPsTDbqfxBnl90iK2tJfnQ0sNL01CXg18/uY/v0jmn/wByDOH9PZy3RdJlpI4T8paSljoAkk+Oh9IFy8yzFxSqVNdofUldoN8Zlp32ZhC2k5Y5jApVAQK4BSmVda68tYacneyOfh+CpTj2k2m/8b295wXXtyyZTtqW6uYV3nnmlFZrx44R8eZiI5VqW4nD42srJJR6JqxaMrMJcQlaDVKgFA8wcxFqMOUXFtPdFSbOE47am3OReIH3nIqhueh4i8uCpx8vkXEItPOhAAQAEAGqYfShKlrISlIJJOgAzJgJScnZbnzlfa8Sp6aU7o2mqWxyQDkfE6mKb3dz2WCwqw9JR57stfZNdwy0rvXBR1+iiCKFKB3QevvecWQXM8/xXFKtVyx2iPcMZhzz02hptTjiglCElSieAGcDdhowc5KMd2fN17bdVOzK3lVAOSE/VQNB+56mKW7u57TCYZUKSgvaXRsxu4ZOVq4KOvHGsEUKRSiUeWZ8SYsirI8zxLFKvW7uy0/kcYYzzktW0US7S3XTRCBUn9hzJ0gbsPSpyqTUIrVnzXbtquTkyt5QOJxXZSKmg0Skc8qCKX1Pa0KMaFJQWy/Ll87PbvexSaEKFHV9tzoogdn8IoPWLIqyPKY/E9vWclstEM0McQQAEAFT7dx2ZY8ar/RMVVdje4HvP2Fi25LuuS6ksvbhwhNHSArDQgnI8xUecWSTa0MejKEaic43XQVE3NnF1KrYfIOuBOHXkQ7kPAQmV82d7x1BbUF7f9Exdu6nsrqnTNTL5UjCQ6vENUnF45U8CYaMLa3ObEYztoqORLXkiDvGgf7ZyH+7tnzwKz8YWXM6sO36DzfzKPhLHqi1LpJWJWQFR8laK0ZdUqB+JVEx5eZ5/FtOrU8YD3I2w4ufmZVQRgbbQtHM4q1rnmK9IsT7zRkzoxjQhVW7bTI+RtVczZ8w/gaQ83vkiiQQkt1p3gaxCd43Lp0lSxEYXbTt8SaujNqdkpdxXeU0knIDOlNAKDwENF3VzmxcFCvOK5MrfZsrBbE43rm8K/ddiuC1NriPewdN+XyLgEWnnjMABAAQAVhtovAUNolEGhc7bn3AaAeagfywk3yNvg2GzTdZ7LbzE7ZfdsTc1iXm0xhWoc1EnCnwqCT0EKldmlxPFOjStHeWn3L/AAItPJGTABU+2u3yN3KINARvHacRolPrU+kJN8je4Lhrt1pctEQOye7QmZgvOAFpmhofec1SPAanyiIq7OviuK7Knki9ZfIvWkWHljMAFN7abfK3UyiD2W6LcHNZFUg+CTX8Qiubu7Ho+DYa0XWe70X1NOxy7YedVNOCqGThQDxcpWv4QQfEjlBFXdxuMYrJBUo89/IuqkWHmggAIACACqNvHdlvFf6Jiqtt7ze4H60/YWTadnImGFMuglC0gKAJBIyOozixpNWZi06sqU88d0VleWwbOkiG21zRfWaJZZdqongDl2Rn4+MVyjFaG1hsRicR3pKOXq0TWzm6s1LrL8y6oYkkJYKyrCFFJqo1piyplz14Q0YtanPxDGUqiUKcfbawXj//ALH/AJdv/pqiJcyMP/4PN/Mo6FPVFrWerBLvjT2e1gRnola0J4eJiFon4M89U71SL/yp/FJsY7xWHPe2LmpNxhsLaS2ouVr2STWmEjlnFji73Rx4evh+xVOsm7O6sLz13pqVYc3tqMsNOKUojBUKK64qDU1zyELZpbnZHE0q01lottW59B3uC62ZFkNL3iEAoCsJTXCSO6cxDwayozMcpKvLMrN+0r+yR7PeNxJpRxblP/UTvB8coT9xr1fS8NT6JfDQuIRaedMwAEABAB833/tLfz76+CV7tPgjs/qDFL3PZcPpdnh4rrr7y3dktmhmz0Kp2nSXD4HIfACLILQ89xWrnxDXTQc4YzjBgA+Zr3WiZidmHSci4oJ+6k4U/wAoEUtntsHSVOjGPh/su/ZjZu5s5mo7TgLivxmo/lwiLIrQ8vxKr2mIl4ae7+RrhjhPDiqAk8BX0gC1z5dtqfL77rx/iLUryJy+FIpvzPdUKap04wXJH0NcWzRLyLCAKHAFK6qX2j+sWxVkePxtV1a8pE/EnKEABAAQAVHtZAetGSl+JoD0DiwK+gMVz1dj0HCn2eHqVPzRD3fd9xMqpLLyGHXFJQhxZIAJOYrQ0JAIrDyehk4OMXVTnFyS1shJsG6VqSRUtn2JxazVS14lKzz7xAOcV5JLWNjUr4zCV9JZklyWw5XZctIuLTPIYCAkFCmq5qroaq0A6Q8c37jNxMcNlTot38RSvM7SVtlz6zzbQ4d0Min8xipvSR34aPpaEfBv5/Yiv7gj6qfzK/yh7HR/UX1ZJz8qQ5bMuMiUImUU1xJo4P5gIV/uXtKKclloVPOL+X1JC+ava02WkrUmWmVgO4TQqK0JUgZcD2x/SGlraxVg/Qus0u9Hb43+hD2dYUlLWm+1NqQWG2kqlxMLGEBRFR2jQ0USKeJiEkpNM6KmIr1cLGVJat2dkWLYdtS0xiTLOIWG6VCBQCtaUy6RYmnsY1ehVpWdVWv1K02pNmWtOVmxWhwqPi0oVH5Sn1hJaO5t8Mfa4adLz+Jb7TgUkKGYIqPA5xYefas7M9wEBAB5WqgJgA+UXHColR1JJ9c4oTurnvkrKx9MXOSBISgH/h2vihJi6KsjxOL/APkT838yYiTnOe0VlLThGoQojyBgY8FeSPlZSq5nUxRyPeJW0PqayUAMNAZANpp+URctjwdVtzbfVnXEiEXelwpkppQ1Sw6R4hCjEPYvwyzVoJ9V8z5jbTUgaVIHrFNtLHt2fVyE0oBoIvPA8z1AAQAEAGDABUkgfbLxLWM0M1I4gBtKW/QrJPnFS1megqeg4clzf1d/kWPeSzmX5dxMwkKbCSo8CMIJqDwI5xZJJrUxcPUnTqJ03qV5dS3puRlmXJhK3pFzurFVLYFSBi5ooK8hw4CK4yaWuxr4rD0cRVlGm0prlyl5FnyU8262HG1pWhQqFA5U8YtumYk4ShLLJWZVU+d5ZzKaGs9Plw88JWaeIwJR6RT+3zZuw7uJk/8ACFvh9y1fZBFtjCzsSrwthm2ZV09yZZXLr8RUj1JQPKElpJPqadB58FOPOLUl+e882VYaZyQ9jcWptUpMKbCkd4FtRwkV5pIp5QRV1boRVruhX7WKvmV9fHf4nVKbMZFJxOJceVqS44rM9QkivnWJ7NCy4riLWi1FeCQ02bZDEuCGGm2wdcCQK+NNYZKxw1K1So7zbfmKu1yxt/IqcA7bB3g+7orypn5RE9jv4VX7Kulylp9jdsstn2iQbClVWz8mrwHdP5aDxBgi7oTidDssQ7bPX7/EcYYzwgA8rFQRzgA+UMNMuWXpFCVlY9+fR+z2bDlnSxBrhbCD4o7H7RbH1UeLx8MuImvG/vGKGOQ5rTTVlwDihX6GIY9P115nytSKeR7w+m7ozu+kpdz6zaa+IGE/EGLo7HiMVT7OtKPiS8Sc5E3tSTIzYGZMu6B+RUQ9jown9+H/ALL5nzGYpauj259TWRNb1lpz66Eq9QDFyd1c8HVhkm49GdkSIEABABE3qtYSso88dUoOHqs5JH5qRDdkX4aj21WMOrEzYvZZDLs0vNTyiAeJSkmp8119ISntc0uM1U5qkto/nyJS9NmWnNLW006wzKqGE1FVqBHa900BJPEHKJkpN25FGFrYWlFTmm5L3fM5ZTZvVCUTE7MOISkJwJOBGECgFM8gIOz8R58U7zlTpxT3vuyStuXbs6zHUS6SAElKBUklbpwjM5kkqgdox0KKMpYnFRlPzfkiEMl/tOz5NOaJNguL+9QpHnUIPnC27yXQ6s//ABatZ7zdvz4ljxaY4n7UpJSpPfNj5SWWl5P4SK+gNfKEntc0OGTSrZHtJNGqwp9InkupPydoMJdTX/FaACh44VD06REXrfqNXpvscr3pu3sY6iLDNMwAa32gtJSoVSoEEHiDkR6QEptO6Kbu88bItZcu4SGHaJBOlFGra/I1ST48oqXddj0eIj+twiqR9ZfjLnrFp5szAAQAfLtvye5mX2qUCHVgeAJp8KRSe5w889KMuqRa+xC08Uu8wTm0sKT91df+4H1EPB8jA41Sy1Iz66e4suHMU8uIqCDoRT1gBOx8sWiwW3XEHIoWpP5VEftFKPeUpZoRfgi59i9pbySU0dWVkD7q+2PiVQ8NrHmuM0stfP1Xy0LChzIOe0GcbS0fWQpPqCIBoPLJM+V3GyklKhQgkEciMjFKPeJ3V0X1sitLfWelJ7zKlNnwyUn4KA8osg9DynFqWTEN9dR2hjMCADBgAqbadaK5ybZs5g17Q3lPrnn0Qmqj49Irnq7G9wymqFKWJn7PzxLQsuRSwy2yjutpCR5RYlYxKtR1Jub3Z1QCBAAq3jo/Oykt7rZM07yAR2UV8VKr5dIR6tI7sP6OjOp17q9u/wACN2dK9pfnJ86Oubtqv+GgDMdDl5gxENW2XcQXZQp0FyV35sfIsMs1zDIWlSVCqVAgjocoCVJxd0VRZjDiGn5QAmYs572iX1qtsEqwjj2k1BH2wIp8OhvVJRlKFX9tRZX4MtCzJ9D7TbrZqhaQoef7jSLU7q5h1IOnNwlujriRAgAStp91fbJfG2KvtVKQBmtPFHjxHUdYWcbo0uG4zsKlpeq/y5z7K72+1M7h1Xy7Qpmc1oFKK8RofI8YiEr6D8UwXYzzxXdfwfQfRDmUEAFF7Y7JLU5vgOw8kGv209kjxphPn0iuW56jg9ZTo5OcTzsamCmfwjRbSgR4UIgjuTxmKeHv0aL1EWHlgMAFA7V7HLE+tYFEP/KDLLFor45+cVS0Z6zhVftMOo846fYkdiMwoTrqB3VMEkdUqRQ+ilesTF62KeNRToxl0Zd0WHmTBgA+dtpFjGWn3RSiHDvEHgQrM+iqj0ip6Ox7DhtftcPHqtGNOwyaUHphv3ShKvMEj9DEw3OHjcFlhLmXDFh50IAFu/F6USMuV5F1WTSK6nmfsjU+nGFk7I7MFhHiamXlzYubJ7tqSFzz9S6/UoqMwlRKivxWTXw8YiC5s7OK4lNqhT9WP58CxxDmOEAGuYdCElSiAlIJJPADMn0gJSbdkVfadqKTJzE2Arf2i4GpdPvBodhNPFNVeKxziq+jfNm3Sop1o0n6tNXfnv8AnkWBdqyhKyzTAp2EgEjirUnzNYsSsrGTiKzrVJVHzJSJKTBgAQ7/ADKpV9i0mxk2d3MAe80ogfDMeaeUVz0eY1MC1WhLDS56rzOu7MwJeZVKgj2d8GYlFDSiqKW30oTiHQmJjo7FeJi6lNVP3R7svoxyhzPCADFIAKn2h3YclXhaMlVOE4nEpFcJ0K6cUn3h+2lclbVG9w/FxrQ/TVvZ9vPoOtyb2Nz7OJPZdSAHEcjzHNJ4GHTuZmMwc8NOz25MZIk5CIvNd5mdZ3TwNK1SoapPMeVRENXL8PiJ0J54ETdG4cvIuKcQpbiyMIUunZHEAAccvSIUbHRi+IVMSlGVkvAbRDHAEAEHeq7DM80G3agpNULTqknI05g8vCIaudOFxU8PPNA4roXIYkFLW2VrWsYcS6VCcjQAcyAfIRCjYsxePqYlJSskug0wxxBAAvXuumzPoSl3ElSDVK00qK6jMZg8ohxTOrC4yphpNw58meboXQZkAvdlS1L7y160GgoMqDOBRSGxeNqYlrNZW5IY4k4yKvHbzUmyp145DupGq1fVA5/pEN2LsPh5155If6KzuxZL1sTXts2KS6DRCM6KpohP2Qe8eJy8K0szuzbxNaGBpdhS9Z7v6lvoTTIZCLTzx6gADAAqXwfU+tuz2yQXu08oe4wkjF5r7o84SWvdR3YSKgnXl+3bxfL3EPZDYnrSLoHzSRG7ZHBTuQJHQZ+ieZiFrK/Q6Kz/AE+Gyv156vy/PqWHFhkhAAQAaJ6VS62ttYxIWkpUOYIoYNxoTcJKUd0VjISK0ldlOLKHmVb6QePECpArx1II5VHARTb9vuNqpUi7YqKvGWk0Pl2La9qaxFOB1BwPN8UOClRnw4g8jFsZXRlYmh2U7bp6p9UTMSUGKwAQcleaVeS/RxOFlSkOYiNEgEkDinMivGhiFJM6J4WrTcbrezX51K6t+6qmSi0rKUS2RvMCQapBzqlJzKDxQcxn5VtfuRtYfGKonhsVvtf85jXcnaA1OANu0amPqnurpxST/wApz8aQ8Z3M/GcNnQ70dY/IdqwxmmYACABJuww43aU424+498m0qqzoVFWiR2UgZaCEj6zNHFSjPDU5KKWrWnsFq8KVtmddmEzXtKVqVKuNle7Q0AMJqDhAHvVhJaXb3O3DuMlTjTccrSUk7Xvz/iwy3js3eNpmHETM0cCAlhpeAIJSSXMlAkk8cyK5CHkub1OLDVcsuzi1HxavfXY57Mk5eYs1iYnHC9umlErDjichqDQiqhQCpzqIhaxux6k6lLEyp0Va72svyxJbNbNLUpjUFJL6y6EEk4EK7ic8+5h1iYLS5VxCqp1cq/arefX4jZDnAYrAAt3vvlLyKe2rG6QcLQ1PU/VHU+VYVySOzCYGpiHpouoh2Nd2Zth4Tc8VIlx3EDLEmvdSNUp5q1PDoqTlqzVrYqlgqfZUNZc/z6Fo2RNMKSUS6kFLRwEI0TQVpl0pFiMKpCad53u9deZIQFYQAR9u2s3KsLec0ToBqpRySkDiSaCIbsrltGjKrNQiV/aLzzDRRraVpKzAP0LegSCO6EJJFeeI8Irba82a1ONOpPN/4qfxf8j1dmxEScs2wjRIzP1lHMn1+FBFkVZWMrEV5V6jm+ZLRJSEABAAQALF+buGabStlWCZZONlY1qM8JPI5edOsLKN0dmCxSoztJXi9Ghbsy1lufPmGyJhr5OelQCC4BljCfrpzIyqaFPCFTfrI7atBQ9BN916xl08PJ/yWBZdoNzDSXWlBSFioI/Q8iNCOBiy9zJqU5U5OE1qgtN5tDS1OqCG8JxKJpQEU14GC9gpxlKSUFdlJvhqYwbxtyVkGgtLLrcuSV51BWrPLQngSDoTlRp00PSxz0r5WpVHa6ctvJfliz9ntuJm5XsoCN0d12U4UqCQKKSn3QU07PDSLYO6MTH4d0aur318faRd8tm7M0S6wQw/qaDsLPUDun7Q9DA4J7F+E4pUo9yesfkK8jfC0LMUGZ5pTrYNApRzpp2XaEL8Dn1HBFJx0Z3TwOGxaz0Wk/zdciw7AvpJzdA26kLP8NZwq8ge95Vh1JMyK+Br0fWjp1WwwYoY5COl7HQiZdmQpWN1CEKGVAEVpTKtc+cRbW5bKs3TVPkrv3kTP3KbdWs7+ZS04rG4ylyjajWpqKVAVxAIiHC50U8dKCXdjdbO2qOifuqlbhcaffl1KSEK3KwAoJFE1CgRUDKooYMvMSninGOWUVJeK+1jLl02DKIlBiSylSSQD36KxkKJGYUrMwZVaxCxdTtXVfrP4eROpFMhDHNcjLZvHLSoq+8hHJNaqPgkZmIbSL6OGq1XaEWyvLT2hTU4ssWYwvPLeEVV407qB1J9IRzb2Nenw2lQXaYmS8vzckrqbM0oXv55e/eJxYTUpB5qJzcNeeXjEqHNlOK4q5Ls6Kyx/Pcdu0G3MDTks0UFZbIcT2kqQlQ7K0kZKSDQGmlcyADBOXJFOAw+aaqSva+nO/h+bilYVuTEtNOqaZdfWVKbelyMJSUqo2cSQpKlEFXZSmgSnkKwqbT0NGth6VWnFSkordPe/XTRr28y4JN4rQlSkFBUkEoVSqSRWhplUaRajz0kk2k7mZiYS2lS1qCUpFVKJoABxJgIjFydluIM5ayHK2jNBSZVkn2RlVQXl8HSk6k54a6Cpiu/N7GrCi4/8el6z9Z9PC/z9x33HsVxS12hNg+0PjsII+hb4JFdDSlf86xMF+5lWNrxUVh6Xqx59X1HMQ5nGYACAAgAIAMUgASr3WE626J+RHy6BR1vg8jiKcVU/TmBCSTvdGlhMRCUewreq9n0ZwWVamEGdkUlcss1m5Ud9pepWhPPWqRQGlR0VO3ejsW1aTb7GtpJerLk10f0JSfshNputOqeQ5IpGJLaCflHMwSs8hpTxhms/kc8K7wkZRUbT6vkvAbkspCcIACaUpTKnKnKHOG7vc1SMi2ynA0hLaak0SKCpNSYhJLYac5Td5O7PMxPISvBUFZSVpRUVUE0BIqQNSBmeMTchQk1m5dRaevVLusKU/Lubg0xKUltxFCrBU4Vk0rXOnAwuZWudqwlSE7Qms3tT+REWzsrlXu3LrUwVZinbQa51AJqB4GkQ4LkdFHjFam7VFf4MhhYFuSX0D2+QDkEqC8vuuDLy9YW0lsdTxPD6/rxs/K3yPZ2gWoxUTEnWnHdrSMuOIVB8oM8luR/TsJU/t1Pin9gb2zGvblR1o5nXzTA6qQS4H0n8D09tm+rK+NXP8kwdqiFwPrP4Hk7SLRe/wB3ktdDgWsctRQROdvYn+mYan/cqfJHlVm29OVDjm4SeBUGx6NgqPnEWmw7Xh1D1Vd+/wCehKWRsmZScc06t9RzIBKUnxNcR9RE9n1KKvGZtWpLL+e4f7Os5phGBltDaeSRT+pixaGTUqzqO83dnXAIKl/FSiUtKmm1LVjKWsANSspPyZUNEr0ocvSEnl5ndgVWk5Kk/Py6+wVbTsiYkGmN04lTiFBxLYKiqYdCFb5bhyohLdQADoM8yITK4pWO6nWp4mUsy0el+UVfupeLe443RtPHJCZdfK0qBcKlpSgNgd5PZ90EGlST1iyL0uZ2KpWrdlCNraaXd/EhbSnUTqC/MEtWa0cQCslTKhoSNd3rROqjSFvm8jpp03QeSCvUf/5/n5Gu79nuWk8idmUFEu2fmrB0IGjihx4U8OWolm7zGr1I4SDoU3eT9Z/RFgiLDJMwAEABAAQAEABABgwAJV5LtPNPGes8hL2rrPuvjXTLta+PQ6o42d0aWHxMJw7DEeryfOP8EXYc9jK37PAQ9X51ILOEFQyKkV7q+uh40MRfmvcXV6eVKniPV/bNfJ+A52Bb7M0klslK05ONrGFaDyUk/rpDqSexnV8POi+9tya2ZKOKoCeUSUblPTC3ZpucmHpVZbmUVbcxtVbaaUMIwLWFAEgknnQ0NYpte/iehioUZU6cZq8d1Z6t+KXwOKVDhkEVRulOpTJMADvpcWHHHTxPIcBU0rWIauvgWyyrEOzva834WVkvzwLrlGQhCUDRKQkeAFIvPNSeZthNzSGkKW4oJQkVUo5AAcYCYxcmoxWrPEhNB1tLiQoBYCgFChocxUcMuEATjlk4vkbi2OQ9IBbswUJHAekAXYvWZe5D04ZVDToIRjK1pwimVOye0K14gHpC5tbHZUwcqdHtZSW9rLX+BlrDHGctppbLTgdIS2UkKJNAEkUOfhAPTzKScdysLhT78yyxKof9naaxAuJpvH6KNEt4hQBIKa5E5jKKYXslfY28fSp0pyqOOZu2nJeduuti10RcYJF3lsNudYUw4SEqIIIpUEGoIrESV1Yvw+IlQqKcSPvPLSSPnE3mcG6AJUSsVPYCB3ionMAZ5VyERLKtWW4adeXo6Xn5eN+QuWgUBlD08kSsm2asSSaYnSM07xI1OhwaD3jrC+ex2U82dwovNN7y6dbff3G+zbEetJxEzPI3cug1YleY0Cljryy9NRLNrIWpXhhIunRd5PeX0X58SwEpp4RYZJ6gAIACAAgAIACAAgAIAMEQAK157nImFB9hZl5pPdeRlWnBYHeGmeviMoWUbnbhsbKksk1mh0f0FOZn6uhFopMjOJyanWskLpzOikniDln7sJfXXRnfGn3M2H78OcHuhnavI9LUE83ibIGGbZBU2oc1pAq3wNcwc+UNma3OJ4WFXWi9f8XuvLqdc7d2TniH6ldUBAW06R2MzSqTShqcolxUtSuGJr4fuba3s1zF2xbuTBtJIexKlJJJ9nKhkcXdz94pBpX7KeMKo6+R2VsTS/TNw9ee/s/PiWLFhkCPaajacwphuhlZZVXSScL7w0aqPcTqrXPhpFb77sadO2Fp55evLbql18+gy2Na6HgU03bqMnGj3kHTTik0yUMiIdM4qtFw13T2fJ/nQkxElIi7ZHiiz6pUpJ3yKFJI4K5HTj4gRXVvl0NThEU8RZrkyHs21T/aapeSLKQ6lBU85icUrACVhKlKOM94a0GE8oOdkdFSiv0vaVr6X0VklfbyLLlZpKytINShWFXjQK/QiLDFcGkm+ZptWymZhIS+2lxKVYgFaVAIrTjqdYhpPcanVnTd4OwoXPsJqYlXy638m7NOvMlIKClJwoStBFCmoTWo1B5QkY3WpoYvETp1Y5XqopPn4tPqStmWZNSyyXp4LlkA0DiBjw0990q9363HpEpNc9CirVpVVaFPvvpt7EeH70rfJbs9vfmtFPqqllHXFT5Q9E+sGe/qkrCRprNiHbw/c/ZyFl60G2X6N4rTtI5BX8NmuRCQKpbAz0z5kQr0fVnbGlOcO96On8X9ydsC5y1O+1WgsPzFQUJ/hs8aJToSDTPpzzhlDnI5a+NSh2WHWWPxfmOYEOZxmAAgAIACAAgAIACAAgAIACADFIAOW07NafbLbzaXEHUKH6cQeogeu49OpOnLNB2YlO3XnJElVnu71nPFKvGopyQf6ecV5HH1TSWLoYjTEK0v8l9SFatOWDpFXrHmzmoUq0s8yg9gio1oK8zC3XkzpdKq4cqsPivqNjNtTrIxOsIm2+DsooEkdW1HXwUYe8ufwOB0KE3aEsr6S+6+x0sXuknwpovbpRBSpDtWlio0zoQeoMSpxegksHXp2lluuq1RL2PIMstJbYSlLYrTCa1rqa1JUSeJMSkkrI56tSdSTlPci703b9pwONOGXmG+48BU04pIqMSTyiJRuXYbFdleMleL5Hfd9mYQ1hmnEOuA99CcNR1GlfCJV7aldeVKU70k0ujI2/t3FT8sGULDZDiV1IJGQUKZeNfKInHMrF2BxKw9XO1fSxqvBc5D5YWy4Zd2XoG1oSMk/Vw6U19TzglG5NDGyp5lJZlLdMmbGs4SzWDGVmpWtxWqlKJUpR4DPhoIlKxz1qrqTvbwS+RxWle6TZyW+gq+ojtqPTCmpiJTityyng69TVR06vRfE4Dbc28n5rKbpI/izR3YAHENpqqnjTyiM0nsveW/p6MH6Wd30jr8RWtW0pULAm5h205ivZYaFGgrlgTkeGuI9DCNq+urO+lSrNXpRVOPV7+9ki1ZFoz1A+oSEpSgYapjI5EgZDz8uMNaT8Cl1sNh9Yd+fV7fn5ccLBu/LyaMEu2EDidSo8yo5n9IdRS0RnV8RUryzVHclYkpCAAgAIACAAgAIACAAgAIACAAgAIACAAgA5LRs1p9OB5tDieSgD/SB6j06k6bvB2FBzZ0lolcjMvyijnhCsSPNJz9SYTIlsaC4m5rLWgpL4nNPS9qoGF6WlLQb04JXTn2qDPoCYh514lkJYN6wlKD+HwIUuSjaiXJCeklHVTClgClPqmnDlCqy5NHRatJd2pCfnb6m+VvHKaItibbpweaCuHE7ofr6xCkl+5+3/QssLW50IvydvqSMveAEZW0wRX32UA/EiGzeJTLDNPWg/ez09b+R/21L/haQT5AEmJzeJCw2v8AYfvZHzF45X37amV1p2Wmgn47o0PnCOS/yLo4WryoR9r/AJOQTUi5TDLWjPmuRdKyknwqE8OUHdfJssyYiN7zhDyt/sl5AWl3ZSz5WRR9Zwgq9E518UwyzclY55/pd6tSU34fn1Oz+4TsxnaE68+P8NHYRzzHH4HrE5L7sr/qEaf9iml4vVjTY9hS8sMLDSG8qEgZnxVqfOHSS2OCrXqVXeo7kkIkqCAAgAIACAAgAIACAAgAIACAAgAIACAAgAIACAAgAIAPKoAMOaGAFuI98vo1feTFcjTwm6/ORSts/TufeMQenof20cRiC0ui6Gq/FP7w6PM4vZFhyvdhzHl6xugIMwAEABAAQAEABAAQAEABAAQAEAH/2Q==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12" descr="data:image/jpeg;base64,/9j/4AAQSkZJRgABAQAAAQABAAD/2wCEAAkGBxQTEhUUExQVFRUXGBwZGBgYGBwcHxobGh0YFyEcHxoeHCgiGhwlHB0WITEhJykrLi4uHiAzODMsNyguLisBCgoKDg0OGxAQGywmICQ0LCw0LywsLCwtLDQ0LCwsLCwsLCwsLCwsLCwsLCw0LCwsLCw0LCwsLCwsLCwsLCwsLP/AABEIAOEA4QMBEQACEQEDEQH/xAAcAAACAgMBAQAAAAAAAAAAAAAABgUHAQMEAgj/xABMEAABAgMFBQUDCgMFBgYDAAABAgMABBEFBhIhMQcTQVFhIjJxgZEUQqEjJDNSYnKCkrHBQ6LxFRZT0fAlNGOys8JUdIOT0uEXREX/xAAaAQACAwEBAAAAAAAAAAAAAAAAAgEDBQQG/8QAOhEAAgECBAMECQMEAgIDAAAAAAECAxEEEiExBUFREyJhcSMygZGhscHR8BRC4RUzUvEkYkNyNFOi/9oADAMBAAIRAxEAPwC8YACAAgAIACAAgAIACADw66lIJUQANSTQesBKV3ZCnae0STbVgbUqZc4IZSVV/Fp6EwnaLY7qfDa8leSyrq9Dhdt21n82JNuWb/xJledPuggg+RERmk9kXLD4OHrzcn0iRE9Nugn2u2m2zxbl0hRGvBIxfCI15svhCDXoqDfjJnMLNlF5l+2JilTklYTn95AIhbLm2P2tWO0acfd9Gev7syhIpZdoOEipUpeEk9arArE28GH6ut/90F7P4D+7EoCAqyZ8dQ5i/RyC3g/z2kfq63KtD3fweDZUojPHbMuaEVoojLnRBJ/SIaXiT21Z6Wpv88WdEpM5hMtbhqNETKKHjkcYBMMv/b3izhp6TD+2L+1yYbtS2GsyxLzrf1mVhKvic/AJMTea8Tn7HBT0zSg/HVHVKbRpbGETKXZVZ4OoNPzDh10ie0XMrlwyrbNTakvBjdKzaHEhTa0rScwUkEeohzgnCUHaSsbawCmYACAAgAIACAAgAIACAAgAIACAAgAIACADW++lCSpaglIzJJoAOpOkBKTk7LUSp2/anllmzWFTKxkp01DSOpPH4dKxW58omlDh6hHPiJZV05sXp6SStyloTbs69r7HKAkJOtCE6cMzh8TCvxd/I66dRxj/AMeCgv8AKX59xhsyyJulGGJazUHiEh10jmSKJr4k06wyT8jkq1qN71JSqP3L6nSu68oFoTNvuTDrhOBL7x7Z1IS0CE0HICJyrmV/qqzTdKKil0X1Nb94rOknVy7bNHUd5DMvnmArUJzyIziLxjokMsNiq8FUlLR83Ik7IvEp9t5ZlX2A2mqd8nAV0BJoOGnxhlK/IorYZU5Ripp36a2IGzL4z8wx7Q1Z6FN50+XzNNaDB4wqnNq6Xx/g6qmCw9OfZzqO/l/JNWTfBl2Q9tWC0hNcaTmQUmlAfeqaU8YZTurnPVwU4V+xWr5EeL9LCA85Z80iXpXedk0SfeKAagUzhc75plv9Pi5ZI1IuXQYsEtNMhwoadaWnECtKVAjWtCIfRo471aU8qbT23INi60i8kOybimQa0clXikdcknDrwpCqMd0dTxleDy1VfwkrmqdsidSgpX7PaLX1HkBtfgFAFJPWggal5jQrUG7xvTfg7r3aMWW7Mlw782efsmaJ+idru1nkCThWCdKE8MjCWXLRna6tTL6SKqx6rdfVE21e+ak1BFpMHBoJpnNB5Yhw+B6cYfM1uczwVKus2Hlr/i9x1s+0Gn0BxlaXEHRSTUeHQ9IdNPYzalOdOWWas/E6oBAgAIACAAgAIACAAgAIACAAgAIAIC9V6mZJIx1W4qgbaRmpZOWnAV4/rESkkdWFwlTEPu6Jbt7ISbWYcewvWu4UIUfkZBmpWvkCBmVV/qmK3r63uNKk4w7mFV3zm9kT8hYkw+kJXSRlRTDLs03ix/xHAOzlwSa5mpiVFvfQ5J4ilTd135f5PZeS+5MXf9jaW5KyoQlTIGNKRmK81HNR55mHVtkc9ft5pVKmz2IpF5npeeMvOhIbdPzd1Ion7qqnvaDx6GFzNSsy94WFWh2lHdbp7+aNFuIx23JDXAy4qnKuIV/SIfroei8uBqPq0iLt1T8vbmOWbQtcxL4QFqwpypU16BCIG2paF9FU6uBtUbSi+X54sarNbnih/wBtMvhKCEJZxZZKrUqGfD0hlm5nBUeHzR7HN43sIlyLAmn7OxNTrjKauBLaUilamtVa5n0rCRi2tGauNxNGnibSpp7akhdZyUXYyGJk7pLjimVa/S4ioGudDkDnllBFrLZlOKVZY11KerSv7DumHZ6zmjvg3OyaBQkdl1KO7QpphUAKc+sTeUVrqiqMcPiprJeE37myRvVaLTNkOOMAIbWyA0EjDQOigoBpkquUTJ93QpwtKU8Woz1aevsO27dhhFmtSxJTVqiig0IK6qUQedSYmMbKxXicQ5Yl1fHn4bChKWhaMvOuyks57ahlAUoPUChX3QvUnMa9coW8k7I0J08NUoKrUWRt20+dug3sTrc1LkzstuU48BQ/hoTkKpPInIHL94bdaoz5QlRqWoyvzujhfsCYlh8zXvmaHFKTBxJp/wANwgqSehqM4jK1sWRxFKq/TK0v8o/VfYW5SzRvFOWUtUpNINXZJ7IK59k1FCNCMuRTwVf9d+h2yq91RxSzRe0l+fniNd175ImFFh5Jl5pGSml5VPNB94f6zGcNGd9HucOJwUqSzweaD5r6jVDnCEABAAQAEABAAQAEABAAQAKV7b1FpaZWURvpxzRPBsH31nhzp0zpxSUraLc78LhFNdrVdoL4+CF6yrPLLyks0m7TVm8+v6OXrTjTWlKJGZ6DKF2emrOurUVSCzdyktkt5fnUb7DsFphZWpe+mlCq3VkFZHJI9xGtAIeMUvMzq2IlUVkrRWyW3t6si7x26/JTrS3TWSdG7JA+iXXvE6kH9K8ohtxeuxfh8PCvRlGPrrXzRH3zHsU4xaaB8mujMxTikgUV1yA/KmIn3XmLsG/1FGWGlutYjXeGxGZ6XLTmaVCqFjVJ1Ckn/VRDySascGHrzw9RTjyEq5chOJtRXtWJW4YLSHKGi04hhOLiSM+fOFje+pp4ypQeF9F+53t0GG9l2npiYl5iXeS0tnEMSk4u9Thx46xMk3sceFxUKdOdOcbqXsNlmXcmEuBb8+89QKBbCUpQcSSnMAVNK1HUCIUXfcipiabjaFNLx1bJO7lhtybAYaKygEkFZBNVGuoAHwhkrFGIryrzzytc4E3Lldy8wUqU284XFBSqkKPFJ92kRkVrFrx1XPGadnFW9hGO3AK0blyem3GKgltSkmoFCAV4a6genCF7N82y9cRyvPGnFS6nRfK7jj7cowwlIZbdQXBipRtFEgAcaCvHgImUb2QmDxMacp1J+s07ebGK055LDK3V5JbSVHyGn7Q+25x04OpNQW7FTZVILDDk099LNLLhP2OA8K4j4EQlNO13zNDidSPaKlDaCsSe0iXx2bMilaN4vyEKPwBgqeqyjh8suJh5kYjaBKNS7AxF15TaKNNAqVXCMjwSehNekGdJFz4bWnUlpaKb1exLz1ktT7SHFocZcAqhfcdaPQ5+mhiXFSRzQrTw83FNNc1umLFtSYcUiXtHsOg0lZ5vLEoGoCvqLrTI0B4EGEfSXvO+hUy3qYfVfug/p1/LnfYN5Xpd5MlaNA4cmnx3HRlSp4K/14spNaMprYWFSn22H25rmv4HisOZpmAAgAIACAAgAIACABTvjeZbRTKyiQ5OO91OobTxWrkNdfHhmkpW0W53YTDRmnVqu0F8fBEFZVmlCnJSUcxTCs56eOZQT7iea+9lXs0qc4VLkt+p1VaqlarVXdXqw6+L8PmMFpIVZ0l8zYD2AhSwVHEoZlayaErV/nXhSH9VaHHTaxVb00rX26eC8BAvdLsvKatRhxzcLIRMbtVFsq0rXPDqns+H1orlrqjXwkp008LNLMtVfZkxaFiWiZYoS83aMs4iqQvsuUIqlSV1zUMiCSdIa0rdTnhXwqq5nF05J8tv9HbcmXfmZB6SnmXUYBu0rcSQSDmKV1KDSh0pTOJjqrMqxsqdHERrUWnfXT85jdd+zzKyzbTju8LaaFZGHLhlU0AGWvCGSsrGfXqKrVc4q1+W5BW5tIkpeoC9+scGqKH564fjEOaOqhwvEVdbWXj9hSd2lT8yaScplXVKVunzIAAhc7exoLhWGpf3p/Gxn+y7wTHfdUyOW8Sj/p5wWkHbcNpbRv7L/M8//jq015rne11edUfWIyMP6nhFoqfwRkbN7STmmdzGlHXQfWDIw/qmFe9P4IE2FbzGaJhTnTehfwcETaSJ/UcOqetG3st8j1/fu1JT/e5TEkaqKFI/nTVMRmkiP6fg639qdvb9BgsjaXIzIwPDclWRS6AUH8WlPECGU1zOOrwrEUnmhr5aP3DrJFvAndYC3QYcFMNOFKZUhzNnmUnm38RU2kTLy22pNhCsU0rApyhwoRliqeZFcuQVCTvt1O/h0acZOtN+rrbq+RM3euxLyiAGm0hVKKcIBWrxVrrw0hlFLY5sRiqtd3m3bpyJkiJOc5p+SbebU26kLQoUKSKj/wCj1gauNCcqcs0XZoRrUkQ2BJT9XZRw0l5k99peiULVwVqAviMjrlU9NHsalKo5emoaTW8eTXVfY6rr209LP/2fPKqv/wDXfNQHkjgde0PGvDkSydnZiYmhCrD9RR25roPAMOZhmAAgAIACAAgAgL5XkTIsbymNxRwNIGZUs6aZ0HH04xEpKKudWEwrxFTLslq30QoWbZzzJ3SV47TmhjfeOfs7WVeleAHE9AIrV1pzZoVKtOp32rUoaJf5MaJ+znZSRUiz0p3qe128ys6qJ+stWevOHtZaHDCpCtXTrvR9OXT2I6LqXkbnmcaeytOTjau8hWmY5Hgf3iYyuJisLLDzs9uTFO17HRKWgyhmns88VNvy/A5ZrSOAFa9KcjkjVpLxO+lXlWw8pT9aFmpfQaLl2I7JtLZcdDjYWSzkapbJJAJOp6cM4aKaVjixleFeamlZ8/FnJe+/cvI9n6V7g2kjLqs+6Pj0glKxZhOH1cRrsuv2EJuWtS2TiUrdSxOVapRTokCrh6nLqITWRquWDwGiV5fH+B0sDZnJy9FOJ36xxc7vkjT1rDKCM2vxWvU2eVeH3HJllKRRKQkcgKD0EOZzbbuzZSAgxSAApAAUgAwpAIoQCORgAVreuBJTNSWt2s++32T5juq8xXrCuKZ3UOI16Wid10YjTN2bTsolyTdLzINSlIrl9po1r4pz8ISzjsakMVhMZ3aqtL85/carn7RmJspadG5eOgJGBZ+yrn0NOlYeMr7nBi+F1KHejrH4rzHkQxmCvfu3HZdptuXFZiYWG2yRUJJ1V5QsnbY7cDQhUk5VPVirv7EUi48yE7wWjMe00rWtW8WtMB1TX+nCFyO2+pf+vpN5eyjl+PvJW68+LRk1Jmm0lQKmXkcCpORI5VyPQw0XmWpz4mn+mrXpvTRogZ2yCsf2bNLJV35GaPe7PuKP1xTzTnqIX/qzrhWt/wAmktNpR5efl9SauNeJbwXLTPZm5c4XARTGNAscwcvUHjEwfJ7nPjsNGDVWn6ktvDwG2HOAIACAAgA1vupQkqUQEpBJJ0AGZPpASk27Iq6XtIPurtV5JU2g7mRZ/wARw5Agcya/H6sVXv3jblS7OCwsN33pvohnstxqzkJVOOpExNLxOLNaFdO7X3UJFEjh6wytFa7s4qiniZNUl3YrReH3Y1hYIBBqDmCIc4BSt2561TIm5J0S8xo4SKpcHVPOoHjSEcdbo76GNSp9jWWaPLqvI6Lv3WLTypqZdMxMqGELIoltOfZQngMz6+MTGNtWJXxeeCpU1lj8/MV78bQFFfskh23VEoU4kVz0wt81V97QcOYVz5I78Fw1Ze2r6Le33+xuuTs0S3R+dG8ePa3ZIKUk51UffV508dYlQ6i43ispXp0dI9efs6I2bXbxPyqGG2FbveYiVJ1ojDQDkM/hBO5HCcLTrSlKava3xFfZ5fSbVOtNOuKeQ6cJCsynInEDlSnHpCptM7uIYCiqLnBWaLtEWnmQMAFZbX7yzEuphphZbCkqWpSdTQgAV4DUwk29kbXCMLTq5pTV7ETswvbNOzqWXnVOoWlWSvdKRiqDTpSnWIi3c6OJ4KjCjngrNFyRYedCACp9rV65liYQww4WkhAWSnVRUVCleQppFcm76G9wrB0qlN1Jq/I8bKb2TT00ph5wupKCsFWqSnDoeRrpBFu5PFcHSp0lUgrPYZL67PWZwFxujT+ZqBRKz9sf9wz8YaULnFguJVKFoy1j8vIXLrX1eknfY7TqkJFEuGpKeVSK40EaK4ceiqWXRnZisBTrw7bDe785jffWznHUsTEsA45LuB1KK5OJ4gHnTSJkua5Gdg6sISlTqaKStfoRs5tAUpGBiTmTMqBAQtshKVdTxA8vKI7TkkXw4ck805xy9b7nHZlqosmWDLlX555SnFMt5nGs6EjIAZdTnQUgTyrxLKlGWMqZ46U46XfgTrDrVrSVc0LB4d5l5GfEVyPqDE6TWhyyU8HX6r4NMWLWcdWkTrYwT8gcE02NHEc+qFJBUOhVxAorvvzR3UVCL7CX9uprF9H9+pYtiWo3MsNvNmqVio6HQg9QajyixO6uY9alKlNwlujuiSsIACABG2jTq3SxZzJO8mVfKEHuNAipPQ5+SSOMJN/tRp8PhGKliJ7R28WYsaXbW8XeymTkElpmpyLiQN46eHZzSPMxC1fggrSkoZVrOpq/LkjNt3ysl1stvOIdQeGBSvMGmR6iJcosijgcZCWaCafmJUnev2FwCRcdmZZRJ3LqFDAPsLzy8vEGEUrPQ054P9RH06UZdU1r5ouKyZ3fMtu4FIxpCsK8lCvAxanc87Vhkm43vboV3tKvgsq9gk8SnVUS4pBzBP8ADTT3jxPAZc6JN30RscNwMbdvV2W1/n9ic2fXIRJNhxwBUyoDEoiu7r7if3PGGjGxy4/HyxEssdIr4+LHQQxnFZ7cJMGXYd4ocKfJQ/zAhJ8ja4JO1WUeqFPY5KBdoYiAd22pQ6E0TX0JiI7mhxidsPbqy9xFh5UyYAKo26yYpKu8arQfPCoelFesVz3RvcDnrOHkyH2JymKdccP8Nk06FSkivoFQR3OjjU7UVHq/oXfFh5kIAKd25ygD0u6B3kKQT90gj9TFc9z0XBJ92UfINhkoC9MOnvJQlI8FEk/8ogjuHHJtRhHzZcNIsPOkBe66rM81gWAlwfRuAZpP7p5iIaudWExc8NO8duaEO415HZB/+zp7spxUbWTkmugB4tq4Hh+iRdtGauNwsMRT/UUfavzmPt62ZxbaUSSm0KUqi1q1Qk+8nrDyu9jJwroRlesm7bIUpi7CrLU1OsFyZUk4ZmoqpaVkVWkZkEEDr11itxy6o0Y4tYtOjO0VvHw8GNMjYBbnVTTK8DTyPlWSk9pfBevZPPLnzyfLZ3RwTxGaiqU1drZ+HQ5b1tGWebnkiqPoppNO80o0CzzKCfQmIlo8w+GfawdB77x8+ntIq67nsNoOSVfm7430seAJoSgcOf5Rzgjo7HRiV+ow6r/ujpL7lhQ5khAB5cWACTkAKnwEAJX0Kokp5bntdoD6WZcEpJcSkElGL0or8KuBim97y9hvSpxjkw72is0vz83HBT0jJtNSL620hTZGFei8+0VE5dpRJz1zizRd1mblr15yrwT0fLl09wvzNzXZJZmLMwONnNcu5RWIfYWc/DMHqdIXI1sdkcdCvHs8To+Ul9UM90LwNTaV4WlMuskJcbUmmEmuQPHQ9eYhoyTOLFYadBq8rp7O5y7Rb0+wy9UU3znZbHLLNZHIfqRBKVizh+E/UVLP1Vq/sQOyi6O7SJ18VecqW8WZSlXvZ+8qp8vExEFzOriuNzy7Gn6q38+nkiyqQ5jBAAi7YkVs5R5ONkepH7mEqbGnwh/8leTELY0/htDDWgW0oeJBSf2MRHc1+Mxvh7+KL2EWHlTMAFfba0AyKDxDyaeih+kJM1uDP07XgKWxGZpOuo+uyT5pUj9iqIjuaHGo3oxfR/Qu6LDzIQAVltzR83lzxDpFPFJP7D1iufI2+CP0kvIi9hcxR2YRzQlQ8iR+4ghuXcbj3YS8y4YsPPBAAnbRrpidYKkAe0NiqD9YalB8eHWFlG5ocPxjw9Sz9V7/AHOLZZekzLJl3q79gAVOq0aAn7QpQ+R4xEJX0LeKYRUp9pD1ZfD+B9AhzKM0gA0zkulxCm1gKStJSoHiCKEekDV9BoycZKS3RV1rSjnsa2wr51ZToUhR1U130VHEYCnxwdTFTTt4o26U49spNdyqvjs/j8yybFtJMww28juuJCvCuo8jURandXMarTdKbg+R3QFYpbTbRU1IrQj6R8hlA54zQ/y4vUQk3ZaHdw2mpV05bR1fsOCxLOSJtlkULdnS4xH/AIzwzJ64Qo9MXWIS1XgXVqrdKU+dR/Bfyzeq8dk2gN26tpRrkl0FB5dlRpr0MTeMhFhcZhnmimvL7fc4k3SmpQFdlzOJGvs7pCkHolWg+HUxGVx9Ut/WUq3dxUNeq0ftHSzFr3KFvpS26UBToSckqpmK51ppqdNTFivbUzaijncYO65FQyyTbNrkqqZZrOnDdoIAH41Z86V5RV6zPQyf6HCWXrP5/wAF1JTTIZCLTzR6gAxWACnts15ErUmTbNQg43SPrZgJ8QDU+IiuTPRcHwrinWlz0QiXVtH2ecYe4IcTi+6eyr+UmFvZmri6Xa0ZQ6o+nEmoqNIuPEBABSm2K8aX3kyzagUMklZGhcOVOuEVHiTFcndnpeD4V04OpL923l/Is3EtT2aeYcJonFhUfsr7P7gxCdmd2Po9rQlFb7n0lWLTxhgmACidrF5RNTIabNW2KivBSzTEfAUp6xVJ3Z6nhWFdGnnlvL5fyR2zK09xaLJJolyravBYy/nCIFuXcTpdphpeGv57D6HEWnkDMAGDABUV/wCTVZ1oM2gyKIcXVwDTF7w/Gmp8QTFUk1K6PQYCaxWHlh57rb6e5lryU0l1tDiDVK0hSTzBFRFpgzi4ScXuit7NkH7aC33n3GJXGpLbLRAKgnKqjmK8MwdDFestbmxUnTwFoQinPdtne1JLsl+XSh112UfWGSl04i0s9wpIA7J0pTKD1H4FTmsZCTaSnFX05rnckrdbDM/LvEDdzKTKOg6Emq0E9clJ8zEy0lcooNzw8oc495fJnFsxJYM1ILNTLukor/hrzHxqfxRENLxLuJWqZK6/ctfND3FhliFehe+taSlz3GUKmXOIyxBOXQpH5ork7yS9pqYVZMJUqc33V9SUuE1jYcmFazTzjuefYJKUDwCAAIaHUoxztUVNftSX3+Iq3ruKmXWqZl5dEwyfpJbMFI4qaUM0+Ar4Hgk4c0jvwvEHUj2VSeV8pfRo77nXclVqbmpCafQ2lXbYxkjTuKFag1IOdRT1iYxW6ZTi8TVSdKtBX5O3y/ESe1O2PZ5BYBot75JPgoHEfy19Yab0KeGUO1rpvZanNsjsXcSQdIot84z9wVCPUdr8UEFoPxav2lfKto6fceoYzDBMACDtEv6mVSphghUwciRo0CNTzVpQda+Kyl0NXh/DnWkpzXd+f8FS3csF6ff3bdSScTjiqkJB1Uo8Sc8tSYrSPQ4nE08NTvL2I83ssQyc04wakJNUKI7yDmD6ZeIMS1yJwmIVekpl4bNbb9pkWyo1cb+TXnnVOhPimh9YeDujy3EaHY12ls9UQu0a/wAmXSqXllBT5FFLBqGh/wDPpw1iJS6HTw7hzqvtKi7vTr/BWN0rtOz74QmuAEF1w54QTnnxUc6DjCpXN3F4qGGp3e/JHHeWyjKzLzBqcCqAnik0KT5pIiGuRZhq3bUo1Ov4y/bi237XJNO1qsDA599NAa+IofOLYu6PJY6h2FZx5bryFDaXtACEqlZRdXDVLriT3OBSk/W1BI7vjospckaPDeGuTVWqtOS6iHci6Tk+7hBKGk5uOU007I4Yj8NfFUrs1cdjY4aF93yX1Ii05JctMLaJotpdK6aHJXnkYg6aU41qaktmj6NunawmpRl7KqkjHTgsZKHrWLU7o8ZiqPY1ZQ6EvElAQAQd9LHE1JvNUBUUlSPvpzT8cvOIkro6cHW7GvGfK+vlzFfYza5clVS6j2mFZA64FkkeisQhab0sd3GKOWqqi/ce7uqfs18yZl3XZdx0qZebSSG0rPdXQZUPXjWIV4u1iMRkxUFWUkpJWafPxRL3vlGXXJZb02hhthzeqQpSQHCKFOqhShB56mJkk7XZz4SdSEZqEG3JWv0M3pUics5xyXWF4RvWlpOi2jiBB4EFJEEu9G6Iwt6GIUZq3Jp9GQiZwJtaTmU/Rz0thPLGkFY8T3E+Zhb99PqdWS+EqU3vCV/ZsWHWLTIKutGaImLYmeLbKZds8cSwEgD8REVPds26cE6dCn1bk/YS95LUmrOlJZuUl97hawrVhUoIwJSBknn2jnyib5UkijDUqOJrTlVlbXTZX3Fay7xvzn0trty1fcS1hpXhjIH6mFzX/cd1XC06Hq0HLxv+fQeLlXSakyt1t5TxdHaUSCDQk1FOpixRsZeMxtSvaMo2sJe1x4zE/KSieFBT7Ty0p/QCEnqzT4SuzoTq/mhbcswEIShOSUgJHgBSLTz8m5O7NhgIKn2g7SFJUuWlCUlJKHHaCtRkUo5cRi9OcVuXJG9w/haaVSt5pfcQ7s3amJ90pb0rVxxVaJrqSeKjy4wq12NbE4unho3l7Ei/rt2AzJMhpkZaqUdVq+sT/qkWpWPJYjETrzzz/wBCBtwsoYWJkaglpXUHtJPlRQ84WaNfglbWVN+f3K5se8MxKtutsOFAdAxEaile6fdJBpWENmthaVaUZTV7HXdK6j0+5RHZbB+UdNaDjT7Sjy9aQJX2K8XjKeGhrvyX5yL+sCxWpRlLLKaJGp4qPFRPEmLUrHkq9edaeeb1Kz24WUlK2ZgZFdW1dcIxA+lRCTNvglZtSpvlqIVn3hmGGHGGnCht0grprkKZK1FRStOUKa1TDUqk1UkrtElci5rs+5XuMJPbc+OFPNXwHwiUrlGNx0MNG28uS+5flj2U1LMpZZRhQnQc+ZJ4k84sSSVkeTq1Z1ZOc3qVFtrssImW3x/FRRX3kcfNJH5YSS1ueh4LWzU3B8vqSuwy0VFMwwT2U4XE9MVUq/RJ9YIbtFHG6aThNc9C1RFhgmYAMGACo7BAk7wPMjJD2IAcO2EvDXkaj1ipaSPQV/T8PjPmvpoPN5Lsqm1pPtTzLYTQobVTEak1r8IeUb8zKw+KVFNZE31YnytzJRq1Qw6gutuMbxG8UScaVUNaEYsuBhMqUrGjLHVp4XPF2adnZFlysg223um20obzGBIAGeZyHOpi0xZVJSlmk7squZO7s+UXiqqRnS0o8glZT5dnAfOKdorwN2KzYiat68b/AAv8y19+nnFxg5WVRJIxS80cvnFqpQKcQhxC/MaxRa6fmb1R5akP+tO/waHa8aLT3g9iMsG8Oe9xVxV6DSlIslm/aZmHeFy+mzX8BBvZbkwhaW56SkHnFGlEElZ4DRZUmvCsI2+djWwuHpSTlRqSSXXb7Fi3Ikg1JtgMez1qotYirCVHmc+WRiyCstrGPjZudZtyzcr2sV1I/ObxrJ0acVlX/CTg/wCYVhf3mxP0XDUuqXx1+Rcgiw86BgAQZrZVKuTC3lOPYVrKy2CkCqiVEYqVw1Pj1hOzVzVhxetGmoJLTS46WbZ7bDYbZQEITolIy/r1h0rbGbUqSqSzTd2dcAhW22+0AmWZZrm44VU+ygZ/FSYSZs8Fp3qynyS+Yg7OLvInZvduhRbQgrVhNK0KQATyJPDPKFjqzW4liZYelmhu3Yv+Sk0NIS22hKEJyCUigEWnkpTlN5pO7OiAUqvbpNpwSzVe1iUunQDD+8JPkbvBIPNOXkhV2X3abnZhe+SVNtpCqA0BUTQA8SNchCpXO/ieLnQprI9WXzLS6W0hCEhKUigSBQADgBFp5SUnJ3e5tgIKe25ziS5LtAgqSlS1dAogD1oqK57noeCQajKb8EZ2FMneTS+AS2nzJUf2ghuw45JZYLz+hcAiw88EABABUe1E7i1JOYH2a04hC8/OiqRXPRpm/wAM9JhalP8ANixrxuTSWayaG1u4gKOGgwnInvDTWHlfkY+HVFz9M2l4Cc9dG0pl1t6Ym2mltghJZRmArUVy+MJlk9WaEcZhaUXCnBtPqxmuxdr2QuKVMPvrcCcRdVUdmp7I4aniYaMbanFicV21kopJdBNvOx80thvPsTDbqfxBnl90iK2tJfnQ0sNL01CXg18/uY/v0jmn/wByDOH9PZy3RdJlpI4T8paSljoAkk+Oh9IFy8yzFxSqVNdofUldoN8Zlp32ZhC2k5Y5jApVAQK4BSmVda68tYacneyOfh+CpTj2k2m/8b295wXXtyyZTtqW6uYV3nnmlFZrx44R8eZiI5VqW4nD42srJJR6JqxaMrMJcQlaDVKgFA8wcxFqMOUXFtPdFSbOE47am3OReIH3nIqhueh4i8uCpx8vkXEItPOhAAQAEAGqYfShKlrISlIJJOgAzJgJScnZbnzlfa8Sp6aU7o2mqWxyQDkfE6mKb3dz2WCwqw9JR57stfZNdwy0rvXBR1+iiCKFKB3QevvecWQXM8/xXFKtVyx2iPcMZhzz02hptTjiglCElSieAGcDdhowc5KMd2fN17bdVOzK3lVAOSE/VQNB+56mKW7u57TCYZUKSgvaXRsxu4ZOVq4KOvHGsEUKRSiUeWZ8SYsirI8zxLFKvW7uy0/kcYYzzktW0US7S3XTRCBUn9hzJ0gbsPSpyqTUIrVnzXbtquTkyt5QOJxXZSKmg0Skc8qCKX1Pa0KMaFJQWy/Ll87PbvexSaEKFHV9tzoogdn8IoPWLIqyPKY/E9vWclstEM0McQQAEAFT7dx2ZY8ar/RMVVdje4HvP2Fi25LuuS6ksvbhwhNHSArDQgnI8xUecWSTa0MejKEaic43XQVE3NnF1KrYfIOuBOHXkQ7kPAQmV82d7x1BbUF7f9Exdu6nsrqnTNTL5UjCQ6vENUnF45U8CYaMLa3ObEYztoqORLXkiDvGgf7ZyH+7tnzwKz8YWXM6sO36DzfzKPhLHqi1LpJWJWQFR8laK0ZdUqB+JVEx5eZ5/FtOrU8YD3I2w4ufmZVQRgbbQtHM4q1rnmK9IsT7zRkzoxjQhVW7bTI+RtVczZ8w/gaQ83vkiiQQkt1p3gaxCd43Lp0lSxEYXbTt8SaujNqdkpdxXeU0knIDOlNAKDwENF3VzmxcFCvOK5MrfZsrBbE43rm8K/ddiuC1NriPewdN+XyLgEWnnjMABAAQAVhtovAUNolEGhc7bn3AaAeagfywk3yNvg2GzTdZ7LbzE7ZfdsTc1iXm0xhWoc1EnCnwqCT0EKldmlxPFOjStHeWn3L/AAItPJGTABU+2u3yN3KINARvHacRolPrU+kJN8je4Lhrt1pctEQOye7QmZgvOAFpmhofec1SPAanyiIq7OviuK7Knki9ZfIvWkWHljMAFN7abfK3UyiD2W6LcHNZFUg+CTX8Qiubu7Ho+DYa0XWe70X1NOxy7YedVNOCqGThQDxcpWv4QQfEjlBFXdxuMYrJBUo89/IuqkWHmggAIACACqNvHdlvFf6Jiqtt7ze4H60/YWTadnImGFMuglC0gKAJBIyOozixpNWZi06sqU88d0VleWwbOkiG21zRfWaJZZdqongDl2Rn4+MVyjFaG1hsRicR3pKOXq0TWzm6s1LrL8y6oYkkJYKyrCFFJqo1piyplz14Q0YtanPxDGUqiUKcfbawXj//ALH/AJdv/pqiJcyMP/4PN/Mo6FPVFrWerBLvjT2e1gRnola0J4eJiFon4M89U71SL/yp/FJsY7xWHPe2LmpNxhsLaS2ouVr2STWmEjlnFji73Rx4evh+xVOsm7O6sLz13pqVYc3tqMsNOKUojBUKK64qDU1zyELZpbnZHE0q01lottW59B3uC62ZFkNL3iEAoCsJTXCSO6cxDwayozMcpKvLMrN+0r+yR7PeNxJpRxblP/UTvB8coT9xr1fS8NT6JfDQuIRaedMwAEABAB833/tLfz76+CV7tPgjs/qDFL3PZcPpdnh4rrr7y3dktmhmz0Kp2nSXD4HIfACLILQ89xWrnxDXTQc4YzjBgA+Zr3WiZidmHSci4oJ+6k4U/wAoEUtntsHSVOjGPh/su/ZjZu5s5mo7TgLivxmo/lwiLIrQ8vxKr2mIl4ae7+RrhjhPDiqAk8BX0gC1z5dtqfL77rx/iLUryJy+FIpvzPdUKap04wXJH0NcWzRLyLCAKHAFK6qX2j+sWxVkePxtV1a8pE/EnKEABAAQAVHtZAetGSl+JoD0DiwK+gMVz1dj0HCn2eHqVPzRD3fd9xMqpLLyGHXFJQhxZIAJOYrQ0JAIrDyehk4OMXVTnFyS1shJsG6VqSRUtn2JxazVS14lKzz7xAOcV5JLWNjUr4zCV9JZklyWw5XZctIuLTPIYCAkFCmq5qroaq0A6Q8c37jNxMcNlTot38RSvM7SVtlz6zzbQ4d0Min8xipvSR34aPpaEfBv5/Yiv7gj6qfzK/yh7HR/UX1ZJz8qQ5bMuMiUImUU1xJo4P5gIV/uXtKKclloVPOL+X1JC+ava02WkrUmWmVgO4TQqK0JUgZcD2x/SGlraxVg/Qus0u9Hb43+hD2dYUlLWm+1NqQWG2kqlxMLGEBRFR2jQ0USKeJiEkpNM6KmIr1cLGVJat2dkWLYdtS0xiTLOIWG6VCBQCtaUy6RYmnsY1ehVpWdVWv1K02pNmWtOVmxWhwqPi0oVH5Sn1hJaO5t8Mfa4adLz+Jb7TgUkKGYIqPA5xYefas7M9wEBAB5WqgJgA+UXHColR1JJ9c4oTurnvkrKx9MXOSBISgH/h2vihJi6KsjxOL/APkT838yYiTnOe0VlLThGoQojyBgY8FeSPlZSq5nUxRyPeJW0PqayUAMNAZANpp+URctjwdVtzbfVnXEiEXelwpkppQ1Sw6R4hCjEPYvwyzVoJ9V8z5jbTUgaVIHrFNtLHt2fVyE0oBoIvPA8z1AAQAEAGDABUkgfbLxLWM0M1I4gBtKW/QrJPnFS1megqeg4clzf1d/kWPeSzmX5dxMwkKbCSo8CMIJqDwI5xZJJrUxcPUnTqJ03qV5dS3puRlmXJhK3pFzurFVLYFSBi5ooK8hw4CK4yaWuxr4rD0cRVlGm0prlyl5FnyU8262HG1pWhQqFA5U8YtumYk4ShLLJWZVU+d5ZzKaGs9Plw88JWaeIwJR6RT+3zZuw7uJk/8ACFvh9y1fZBFtjCzsSrwthm2ZV09yZZXLr8RUj1JQPKElpJPqadB58FOPOLUl+e882VYaZyQ9jcWptUpMKbCkd4FtRwkV5pIp5QRV1boRVruhX7WKvmV9fHf4nVKbMZFJxOJceVqS44rM9QkivnWJ7NCy4riLWi1FeCQ02bZDEuCGGm2wdcCQK+NNYZKxw1K1So7zbfmKu1yxt/IqcA7bB3g+7orypn5RE9jv4VX7Kulylp9jdsstn2iQbClVWz8mrwHdP5aDxBgi7oTidDssQ7bPX7/EcYYzwgA8rFQRzgA+UMNMuWXpFCVlY9+fR+z2bDlnSxBrhbCD4o7H7RbH1UeLx8MuImvG/vGKGOQ5rTTVlwDihX6GIY9P115nytSKeR7w+m7ozu+kpdz6zaa+IGE/EGLo7HiMVT7OtKPiS8Sc5E3tSTIzYGZMu6B+RUQ9jown9+H/ALL5nzGYpauj259TWRNb1lpz66Eq9QDFyd1c8HVhkm49GdkSIEABABE3qtYSso88dUoOHqs5JH5qRDdkX4aj21WMOrEzYvZZDLs0vNTyiAeJSkmp8119ISntc0uM1U5qkto/nyJS9NmWnNLW006wzKqGE1FVqBHa900BJPEHKJkpN25FGFrYWlFTmm5L3fM5ZTZvVCUTE7MOISkJwJOBGECgFM8gIOz8R58U7zlTpxT3vuyStuXbs6zHUS6SAElKBUklbpwjM5kkqgdox0KKMpYnFRlPzfkiEMl/tOz5NOaJNguL+9QpHnUIPnC27yXQ6s//ABatZ7zdvz4ljxaY4n7UpJSpPfNj5SWWl5P4SK+gNfKEntc0OGTSrZHtJNGqwp9InkupPydoMJdTX/FaACh44VD06REXrfqNXpvscr3pu3sY6iLDNMwAa32gtJSoVSoEEHiDkR6QEptO6Kbu88bItZcu4SGHaJBOlFGra/I1ST48oqXddj0eIj+twiqR9ZfjLnrFp5szAAQAfLtvye5mX2qUCHVgeAJp8KRSe5w889KMuqRa+xC08Uu8wTm0sKT91df+4H1EPB8jA41Sy1Iz66e4suHMU8uIqCDoRT1gBOx8sWiwW3XEHIoWpP5VEftFKPeUpZoRfgi59i9pbySU0dWVkD7q+2PiVQ8NrHmuM0stfP1Xy0LChzIOe0GcbS0fWQpPqCIBoPLJM+V3GyklKhQgkEciMjFKPeJ3V0X1sitLfWelJ7zKlNnwyUn4KA8osg9DynFqWTEN9dR2hjMCADBgAqbadaK5ybZs5g17Q3lPrnn0Qmqj49Irnq7G9wymqFKWJn7PzxLQsuRSwy2yjutpCR5RYlYxKtR1Jub3Z1QCBAAq3jo/Oykt7rZM07yAR2UV8VKr5dIR6tI7sP6OjOp17q9u/wACN2dK9pfnJ86Oubtqv+GgDMdDl5gxENW2XcQXZQp0FyV35sfIsMs1zDIWlSVCqVAgjocoCVJxd0VRZjDiGn5QAmYs572iX1qtsEqwjj2k1BH2wIp8OhvVJRlKFX9tRZX4MtCzJ9D7TbrZqhaQoef7jSLU7q5h1IOnNwlujriRAgAStp91fbJfG2KvtVKQBmtPFHjxHUdYWcbo0uG4zsKlpeq/y5z7K72+1M7h1Xy7Qpmc1oFKK8RofI8YiEr6D8UwXYzzxXdfwfQfRDmUEAFF7Y7JLU5vgOw8kGv209kjxphPn0iuW56jg9ZTo5OcTzsamCmfwjRbSgR4UIgjuTxmKeHv0aL1EWHlgMAFA7V7HLE+tYFEP/KDLLFor45+cVS0Z6zhVftMOo846fYkdiMwoTrqB3VMEkdUqRQ+ilesTF62KeNRToxl0Zd0WHmTBgA+dtpFjGWn3RSiHDvEHgQrM+iqj0ip6Ox7DhtftcPHqtGNOwyaUHphv3ShKvMEj9DEw3OHjcFlhLmXDFh50IAFu/F6USMuV5F1WTSK6nmfsjU+nGFk7I7MFhHiamXlzYubJ7tqSFzz9S6/UoqMwlRKivxWTXw8YiC5s7OK4lNqhT9WP58CxxDmOEAGuYdCElSiAlIJJPADMn0gJSbdkVfadqKTJzE2Arf2i4GpdPvBodhNPFNVeKxziq+jfNm3Sop1o0n6tNXfnv8AnkWBdqyhKyzTAp2EgEjirUnzNYsSsrGTiKzrVJVHzJSJKTBgAQ7/ADKpV9i0mxk2d3MAe80ogfDMeaeUVz0eY1MC1WhLDS56rzOu7MwJeZVKgj2d8GYlFDSiqKW30oTiHQmJjo7FeJi6lNVP3R7svoxyhzPCADFIAKn2h3YclXhaMlVOE4nEpFcJ0K6cUn3h+2lclbVG9w/FxrQ/TVvZ9vPoOtyb2Nz7OJPZdSAHEcjzHNJ4GHTuZmMwc8NOz25MZIk5CIvNd5mdZ3TwNK1SoapPMeVRENXL8PiJ0J54ETdG4cvIuKcQpbiyMIUunZHEAAccvSIUbHRi+IVMSlGVkvAbRDHAEAEHeq7DM80G3agpNULTqknI05g8vCIaudOFxU8PPNA4roXIYkFLW2VrWsYcS6VCcjQAcyAfIRCjYsxePqYlJSskug0wxxBAAvXuumzPoSl3ElSDVK00qK6jMZg8ohxTOrC4yphpNw58meboXQZkAvdlS1L7y160GgoMqDOBRSGxeNqYlrNZW5IY4k4yKvHbzUmyp145DupGq1fVA5/pEN2LsPh5155If6KzuxZL1sTXts2KS6DRCM6KpohP2Qe8eJy8K0szuzbxNaGBpdhS9Z7v6lvoTTIZCLTzx6gADAAqXwfU+tuz2yQXu08oe4wkjF5r7o84SWvdR3YSKgnXl+3bxfL3EPZDYnrSLoHzSRG7ZHBTuQJHQZ+ieZiFrK/Q6Kz/AE+Gyv156vy/PqWHFhkhAAQAaJ6VS62ttYxIWkpUOYIoYNxoTcJKUd0VjISK0ldlOLKHmVb6QePECpArx1II5VHARTb9vuNqpUi7YqKvGWk0Pl2La9qaxFOB1BwPN8UOClRnw4g8jFsZXRlYmh2U7bp6p9UTMSUGKwAQcleaVeS/RxOFlSkOYiNEgEkDinMivGhiFJM6J4WrTcbrezX51K6t+6qmSi0rKUS2RvMCQapBzqlJzKDxQcxn5VtfuRtYfGKonhsVvtf85jXcnaA1OANu0amPqnurpxST/wApz8aQ8Z3M/GcNnQ70dY/IdqwxmmYACABJuww43aU424+498m0qqzoVFWiR2UgZaCEj6zNHFSjPDU5KKWrWnsFq8KVtmddmEzXtKVqVKuNle7Q0AMJqDhAHvVhJaXb3O3DuMlTjTccrSUk7Xvz/iwy3js3eNpmHETM0cCAlhpeAIJSSXMlAkk8cyK5CHkub1OLDVcsuzi1HxavfXY57Mk5eYs1iYnHC9umlErDjichqDQiqhQCpzqIhaxux6k6lLEyp0Va72svyxJbNbNLUpjUFJL6y6EEk4EK7ic8+5h1iYLS5VxCqp1cq/arefX4jZDnAYrAAt3vvlLyKe2rG6QcLQ1PU/VHU+VYVySOzCYGpiHpouoh2Nd2Zth4Tc8VIlx3EDLEmvdSNUp5q1PDoqTlqzVrYqlgqfZUNZc/z6Fo2RNMKSUS6kFLRwEI0TQVpl0pFiMKpCad53u9deZIQFYQAR9u2s3KsLec0ToBqpRySkDiSaCIbsrltGjKrNQiV/aLzzDRRraVpKzAP0LegSCO6EJJFeeI8Irba82a1ONOpPN/4qfxf8j1dmxEScs2wjRIzP1lHMn1+FBFkVZWMrEV5V6jm+ZLRJSEABAAQALF+buGabStlWCZZONlY1qM8JPI5edOsLKN0dmCxSoztJXi9Ghbsy1lufPmGyJhr5OelQCC4BljCfrpzIyqaFPCFTfrI7atBQ9BN916xl08PJ/yWBZdoNzDSXWlBSFioI/Q8iNCOBiy9zJqU5U5OE1qgtN5tDS1OqCG8JxKJpQEU14GC9gpxlKSUFdlJvhqYwbxtyVkGgtLLrcuSV51BWrPLQngSDoTlRp00PSxz0r5WpVHa6ctvJfliz9ntuJm5XsoCN0d12U4UqCQKKSn3QU07PDSLYO6MTH4d0aur318faRd8tm7M0S6wQw/qaDsLPUDun7Q9DA4J7F+E4pUo9yesfkK8jfC0LMUGZ5pTrYNApRzpp2XaEL8Dn1HBFJx0Z3TwOGxaz0Wk/zdciw7AvpJzdA26kLP8NZwq8ge95Vh1JMyK+Br0fWjp1WwwYoY5COl7HQiZdmQpWN1CEKGVAEVpTKtc+cRbW5bKs3TVPkrv3kTP3KbdWs7+ZS04rG4ylyjajWpqKVAVxAIiHC50U8dKCXdjdbO2qOifuqlbhcaffl1KSEK3KwAoJFE1CgRUDKooYMvMSninGOWUVJeK+1jLl02DKIlBiSylSSQD36KxkKJGYUrMwZVaxCxdTtXVfrP4eROpFMhDHNcjLZvHLSoq+8hHJNaqPgkZmIbSL6OGq1XaEWyvLT2hTU4ssWYwvPLeEVV407qB1J9IRzb2Nenw2lQXaYmS8vzckrqbM0oXv55e/eJxYTUpB5qJzcNeeXjEqHNlOK4q5Ls6Kyx/Pcdu0G3MDTks0UFZbIcT2kqQlQ7K0kZKSDQGmlcyADBOXJFOAw+aaqSva+nO/h+bilYVuTEtNOqaZdfWVKbelyMJSUqo2cSQpKlEFXZSmgSnkKwqbT0NGth6VWnFSkordPe/XTRr28y4JN4rQlSkFBUkEoVSqSRWhplUaRajz0kk2k7mZiYS2lS1qCUpFVKJoABxJgIjFydluIM5ayHK2jNBSZVkn2RlVQXl8HSk6k54a6Cpiu/N7GrCi4/8el6z9Z9PC/z9x33HsVxS12hNg+0PjsII+hb4JFdDSlf86xMF+5lWNrxUVh6Xqx59X1HMQ5nGYACAAgAIAMUgASr3WE626J+RHy6BR1vg8jiKcVU/TmBCSTvdGlhMRCUewreq9n0ZwWVamEGdkUlcss1m5Ud9pepWhPPWqRQGlR0VO3ejsW1aTb7GtpJerLk10f0JSfshNputOqeQ5IpGJLaCflHMwSs8hpTxhms/kc8K7wkZRUbT6vkvAbkspCcIACaUpTKnKnKHOG7vc1SMi2ynA0hLaak0SKCpNSYhJLYac5Td5O7PMxPISvBUFZSVpRUVUE0BIqQNSBmeMTchQk1m5dRaevVLusKU/Lubg0xKUltxFCrBU4Vk0rXOnAwuZWudqwlSE7Qms3tT+REWzsrlXu3LrUwVZinbQa51AJqB4GkQ4LkdFHjFam7VFf4MhhYFuSX0D2+QDkEqC8vuuDLy9YW0lsdTxPD6/rxs/K3yPZ2gWoxUTEnWnHdrSMuOIVB8oM8luR/TsJU/t1Pin9gb2zGvblR1o5nXzTA6qQS4H0n8D09tm+rK+NXP8kwdqiFwPrP4Hk7SLRe/wB3ktdDgWsctRQROdvYn+mYan/cqfJHlVm29OVDjm4SeBUGx6NgqPnEWmw7Xh1D1Vd+/wCehKWRsmZScc06t9RzIBKUnxNcR9RE9n1KKvGZtWpLL+e4f7Os5phGBltDaeSRT+pixaGTUqzqO83dnXAIKl/FSiUtKmm1LVjKWsANSspPyZUNEr0ocvSEnl5ndgVWk5Kk/Py6+wVbTsiYkGmN04lTiFBxLYKiqYdCFb5bhyohLdQADoM8yITK4pWO6nWp4mUsy0el+UVfupeLe443RtPHJCZdfK0qBcKlpSgNgd5PZ90EGlST1iyL0uZ2KpWrdlCNraaXd/EhbSnUTqC/MEtWa0cQCslTKhoSNd3rROqjSFvm8jpp03QeSCvUf/5/n5Gu79nuWk8idmUFEu2fmrB0IGjihx4U8OWolm7zGr1I4SDoU3eT9Z/RFgiLDJMwAEABAAQAEABABgwAJV5LtPNPGes8hL2rrPuvjXTLta+PQ6o42d0aWHxMJw7DEeryfOP8EXYc9jK37PAQ9X51ILOEFQyKkV7q+uh40MRfmvcXV6eVKniPV/bNfJ+A52Bb7M0klslK05ONrGFaDyUk/rpDqSexnV8POi+9tya2ZKOKoCeUSUblPTC3ZpucmHpVZbmUVbcxtVbaaUMIwLWFAEgknnQ0NYpte/iehioUZU6cZq8d1Z6t+KXwOKVDhkEVRulOpTJMADvpcWHHHTxPIcBU0rWIauvgWyyrEOzva834WVkvzwLrlGQhCUDRKQkeAFIvPNSeZthNzSGkKW4oJQkVUo5AAcYCYxcmoxWrPEhNB1tLiQoBYCgFChocxUcMuEATjlk4vkbi2OQ9IBbswUJHAekAXYvWZe5D04ZVDToIRjK1pwimVOye0K14gHpC5tbHZUwcqdHtZSW9rLX+BlrDHGctppbLTgdIS2UkKJNAEkUOfhAPTzKScdysLhT78yyxKof9naaxAuJpvH6KNEt4hQBIKa5E5jKKYXslfY28fSp0pyqOOZu2nJeduuti10RcYJF3lsNudYUw4SEqIIIpUEGoIrESV1Yvw+IlQqKcSPvPLSSPnE3mcG6AJUSsVPYCB3ionMAZ5VyERLKtWW4adeXo6Xn5eN+QuWgUBlD08kSsm2asSSaYnSM07xI1OhwaD3jrC+ex2U82dwovNN7y6dbff3G+zbEetJxEzPI3cug1YleY0Cljryy9NRLNrIWpXhhIunRd5PeX0X58SwEpp4RYZJ6gAIACAAgAIACAAgAIAMEQAK157nImFB9hZl5pPdeRlWnBYHeGmeviMoWUbnbhsbKksk1mh0f0FOZn6uhFopMjOJyanWskLpzOikniDln7sJfXXRnfGn3M2H78OcHuhnavI9LUE83ibIGGbZBU2oc1pAq3wNcwc+UNma3OJ4WFXWi9f8XuvLqdc7d2TniH6ldUBAW06R2MzSqTShqcolxUtSuGJr4fuba3s1zF2xbuTBtJIexKlJJJ9nKhkcXdz94pBpX7KeMKo6+R2VsTS/TNw9ee/s/PiWLFhkCPaajacwphuhlZZVXSScL7w0aqPcTqrXPhpFb77sadO2Fp55evLbql18+gy2Na6HgU03bqMnGj3kHTTik0yUMiIdM4qtFw13T2fJ/nQkxElIi7ZHiiz6pUpJ3yKFJI4K5HTj4gRXVvl0NThEU8RZrkyHs21T/aapeSLKQ6lBU85icUrACVhKlKOM94a0GE8oOdkdFSiv0vaVr6X0VklfbyLLlZpKytINShWFXjQK/QiLDFcGkm+ZptWymZhIS+2lxKVYgFaVAIrTjqdYhpPcanVnTd4OwoXPsJqYlXy638m7NOvMlIKClJwoStBFCmoTWo1B5QkY3WpoYvETp1Y5XqopPn4tPqStmWZNSyyXp4LlkA0DiBjw0990q9363HpEpNc9CirVpVVaFPvvpt7EeH70rfJbs9vfmtFPqqllHXFT5Q9E+sGe/qkrCRprNiHbw/c/ZyFl60G2X6N4rTtI5BX8NmuRCQKpbAz0z5kQr0fVnbGlOcO96On8X9ydsC5y1O+1WgsPzFQUJ/hs8aJToSDTPpzzhlDnI5a+NSh2WHWWPxfmOYEOZxmAAgAIACAAgAIACAAgAIACADFIAOW07NafbLbzaXEHUKH6cQeogeu49OpOnLNB2YlO3XnJElVnu71nPFKvGopyQf6ecV5HH1TSWLoYjTEK0v8l9SFatOWDpFXrHmzmoUq0s8yg9gio1oK8zC3XkzpdKq4cqsPivqNjNtTrIxOsIm2+DsooEkdW1HXwUYe8ufwOB0KE3aEsr6S+6+x0sXuknwpovbpRBSpDtWlio0zoQeoMSpxegksHXp2lluuq1RL2PIMstJbYSlLYrTCa1rqa1JUSeJMSkkrI56tSdSTlPci703b9pwONOGXmG+48BU04pIqMSTyiJRuXYbFdleMleL5Hfd9mYQ1hmnEOuA99CcNR1GlfCJV7aldeVKU70k0ujI2/t3FT8sGULDZDiV1IJGQUKZeNfKInHMrF2BxKw9XO1fSxqvBc5D5YWy4Zd2XoG1oSMk/Vw6U19TzglG5NDGyp5lJZlLdMmbGs4SzWDGVmpWtxWqlKJUpR4DPhoIlKxz1qrqTvbwS+RxWle6TZyW+gq+ojtqPTCmpiJTityyng69TVR06vRfE4Dbc28n5rKbpI/izR3YAHENpqqnjTyiM0nsveW/p6MH6Wd30jr8RWtW0pULAm5h205ivZYaFGgrlgTkeGuI9DCNq+urO+lSrNXpRVOPV7+9ki1ZFoz1A+oSEpSgYapjI5EgZDz8uMNaT8Cl1sNh9Yd+fV7fn5ccLBu/LyaMEu2EDidSo8yo5n9IdRS0RnV8RUryzVHclYkpCAAgAIACAAgAIACAAgAIACAAgAIACAAgA5LRs1p9OB5tDieSgD/SB6j06k6bvB2FBzZ0lolcjMvyijnhCsSPNJz9SYTIlsaC4m5rLWgpL4nNPS9qoGF6WlLQb04JXTn2qDPoCYh514lkJYN6wlKD+HwIUuSjaiXJCeklHVTClgClPqmnDlCqy5NHRatJd2pCfnb6m+VvHKaItibbpweaCuHE7ofr6xCkl+5+3/QssLW50IvydvqSMveAEZW0wRX32UA/EiGzeJTLDNPWg/ez09b+R/21L/haQT5AEmJzeJCw2v8AYfvZHzF45X37amV1p2Wmgn47o0PnCOS/yLo4WryoR9r/AJOQTUi5TDLWjPmuRdKyknwqE8OUHdfJssyYiN7zhDyt/sl5AWl3ZSz5WRR9Zwgq9E518UwyzclY55/pd6tSU34fn1Oz+4TsxnaE68+P8NHYRzzHH4HrE5L7sr/qEaf9iml4vVjTY9hS8sMLDSG8qEgZnxVqfOHSS2OCrXqVXeo7kkIkqCAAgAIACAAgAIACAAgAIACAAgAIACAAgAIACAAgAIAPKoAMOaGAFuI98vo1feTFcjTwm6/ORSts/TufeMQenof20cRiC0ui6Gq/FP7w6PM4vZFhyvdhzHl6xugIMwAEABAAQAEABAAQAEABAAQAEAH/2Q==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AutoShape 14" descr="data:image/jpeg;base64,/9j/4AAQSkZJRgABAQAAAQABAAD/2wCEAAkGBxQTEhUUExQVFRUXGBwZGBgYGBwcHxobGh0YFyEcHxoeHCgiGhwlHB0WITEhJykrLi4uHiAzODMsNyguLisBCgoKDg0OGxAQGywmICQ0LCw0LywsLCwtLDQ0LCwsLCwsLCwsLCwsLCwsLCw0LCwsLCw0LCwsLCwsLCwsLCwsLP/AABEIAOEA4QMBEQACEQEDEQH/xAAcAAACAgMBAQAAAAAAAAAAAAAABgUHAQMEAgj/xABMEAABAgMFBQUDCgMFBgYDAAABAgMABBEFBhIhMQcTQVFhIjJxgZEUQqEjJDNSYnKCkrHBQ6LxFRZT0fAlNGOys8JUdIOT0uEXREX/xAAaAQACAwEBAAAAAAAAAAAAAAAAAgEDBQQG/8QAOhEAAgECBAMECQMEAgIDAAAAAAECAxEEEiExBUFREyJhcSMygZGhscHR8BRC4RUzUvEkYkNyNFOi/9oADAMBAAIRAxEAPwC8YACAAgAIACAAgAIACADw66lIJUQANSTQesBKV3ZCnae0STbVgbUqZc4IZSVV/Fp6EwnaLY7qfDa8leSyrq9Dhdt21n82JNuWb/xJledPuggg+RERmk9kXLD4OHrzcn0iRE9Nugn2u2m2zxbl0hRGvBIxfCI15svhCDXoqDfjJnMLNlF5l+2JilTklYTn95AIhbLm2P2tWO0acfd9Gev7syhIpZdoOEipUpeEk9arArE28GH6ut/90F7P4D+7EoCAqyZ8dQ5i/RyC3g/z2kfq63KtD3fweDZUojPHbMuaEVoojLnRBJ/SIaXiT21Z6Wpv88WdEpM5hMtbhqNETKKHjkcYBMMv/b3izhp6TD+2L+1yYbtS2GsyxLzrf1mVhKvic/AJMTea8Tn7HBT0zSg/HVHVKbRpbGETKXZVZ4OoNPzDh10ie0XMrlwyrbNTakvBjdKzaHEhTa0rScwUkEeohzgnCUHaSsbawCmYACAAgAIACAAgAIACAAgAIACAAgAIACADW++lCSpaglIzJJoAOpOkBKTk7LUSp2/anllmzWFTKxkp01DSOpPH4dKxW58omlDh6hHPiJZV05sXp6SStyloTbs69r7HKAkJOtCE6cMzh8TCvxd/I66dRxj/AMeCgv8AKX59xhsyyJulGGJazUHiEh10jmSKJr4k06wyT8jkq1qN71JSqP3L6nSu68oFoTNvuTDrhOBL7x7Z1IS0CE0HICJyrmV/qqzTdKKil0X1Nb94rOknVy7bNHUd5DMvnmArUJzyIziLxjokMsNiq8FUlLR83Ik7IvEp9t5ZlX2A2mqd8nAV0BJoOGnxhlK/IorYZU5Ripp36a2IGzL4z8wx7Q1Z6FN50+XzNNaDB4wqnNq6Xx/g6qmCw9OfZzqO/l/JNWTfBl2Q9tWC0hNcaTmQUmlAfeqaU8YZTurnPVwU4V+xWr5EeL9LCA85Z80iXpXedk0SfeKAagUzhc75plv9Pi5ZI1IuXQYsEtNMhwoadaWnECtKVAjWtCIfRo471aU8qbT23INi60i8kOybimQa0clXikdcknDrwpCqMd0dTxleDy1VfwkrmqdsidSgpX7PaLX1HkBtfgFAFJPWggal5jQrUG7xvTfg7r3aMWW7Mlw782efsmaJ+idru1nkCThWCdKE8MjCWXLRna6tTL6SKqx6rdfVE21e+ak1BFpMHBoJpnNB5Yhw+B6cYfM1uczwVKus2Hlr/i9x1s+0Gn0BxlaXEHRSTUeHQ9IdNPYzalOdOWWas/E6oBAgAIACAAgAIACAAgAIACAAgAIAIC9V6mZJIx1W4qgbaRmpZOWnAV4/rESkkdWFwlTEPu6Jbt7ISbWYcewvWu4UIUfkZBmpWvkCBmVV/qmK3r63uNKk4w7mFV3zm9kT8hYkw+kJXSRlRTDLs03ix/xHAOzlwSa5mpiVFvfQ5J4ilTd135f5PZeS+5MXf9jaW5KyoQlTIGNKRmK81HNR55mHVtkc9ft5pVKmz2IpF5npeeMvOhIbdPzd1Ion7qqnvaDx6GFzNSsy94WFWh2lHdbp7+aNFuIx23JDXAy4qnKuIV/SIfroei8uBqPq0iLt1T8vbmOWbQtcxL4QFqwpypU16BCIG2paF9FU6uBtUbSi+X54sarNbnih/wBtMvhKCEJZxZZKrUqGfD0hlm5nBUeHzR7HN43sIlyLAmn7OxNTrjKauBLaUilamtVa5n0rCRi2tGauNxNGnibSpp7akhdZyUXYyGJk7pLjimVa/S4ioGudDkDnllBFrLZlOKVZY11KerSv7DumHZ6zmjvg3OyaBQkdl1KO7QpphUAKc+sTeUVrqiqMcPiprJeE37myRvVaLTNkOOMAIbWyA0EjDQOigoBpkquUTJ93QpwtKU8Woz1aevsO27dhhFmtSxJTVqiig0IK6qUQedSYmMbKxXicQ5Yl1fHn4bChKWhaMvOuyks57ahlAUoPUChX3QvUnMa9coW8k7I0J08NUoKrUWRt20+dug3sTrc1LkzstuU48BQ/hoTkKpPInIHL94bdaoz5QlRqWoyvzujhfsCYlh8zXvmaHFKTBxJp/wANwgqSehqM4jK1sWRxFKq/TK0v8o/VfYW5SzRvFOWUtUpNINXZJ7IK59k1FCNCMuRTwVf9d+h2yq91RxSzRe0l+fniNd175ImFFh5Jl5pGSml5VPNB94f6zGcNGd9HucOJwUqSzweaD5r6jVDnCEABAAQAEABAAQAEABAAQAKV7b1FpaZWURvpxzRPBsH31nhzp0zpxSUraLc78LhFNdrVdoL4+CF6yrPLLyks0m7TVm8+v6OXrTjTWlKJGZ6DKF2emrOurUVSCzdyktkt5fnUb7DsFphZWpe+mlCq3VkFZHJI9xGtAIeMUvMzq2IlUVkrRWyW3t6si7x26/JTrS3TWSdG7JA+iXXvE6kH9K8ohtxeuxfh8PCvRlGPrrXzRH3zHsU4xaaB8mujMxTikgUV1yA/KmIn3XmLsG/1FGWGlutYjXeGxGZ6XLTmaVCqFjVJ1Ckn/VRDySascGHrzw9RTjyEq5chOJtRXtWJW4YLSHKGi04hhOLiSM+fOFje+pp4ypQeF9F+53t0GG9l2npiYl5iXeS0tnEMSk4u9Thx46xMk3sceFxUKdOdOcbqXsNlmXcmEuBb8+89QKBbCUpQcSSnMAVNK1HUCIUXfcipiabjaFNLx1bJO7lhtybAYaKygEkFZBNVGuoAHwhkrFGIryrzzytc4E3Lldy8wUqU284XFBSqkKPFJ92kRkVrFrx1XPGadnFW9hGO3AK0blyem3GKgltSkmoFCAV4a6genCF7N82y9cRyvPGnFS6nRfK7jj7cowwlIZbdQXBipRtFEgAcaCvHgImUb2QmDxMacp1J+s07ebGK055LDK3V5JbSVHyGn7Q+25x04OpNQW7FTZVILDDk099LNLLhP2OA8K4j4EQlNO13zNDidSPaKlDaCsSe0iXx2bMilaN4vyEKPwBgqeqyjh8suJh5kYjaBKNS7AxF15TaKNNAqVXCMjwSehNekGdJFz4bWnUlpaKb1exLz1ktT7SHFocZcAqhfcdaPQ5+mhiXFSRzQrTw83FNNc1umLFtSYcUiXtHsOg0lZ5vLEoGoCvqLrTI0B4EGEfSXvO+hUy3qYfVfug/p1/LnfYN5Xpd5MlaNA4cmnx3HRlSp4K/14spNaMprYWFSn22H25rmv4HisOZpmAAgAIACAAgAIACABTvjeZbRTKyiQ5OO91OobTxWrkNdfHhmkpW0W53YTDRmnVqu0F8fBEFZVmlCnJSUcxTCs56eOZQT7iea+9lXs0qc4VLkt+p1VaqlarVXdXqw6+L8PmMFpIVZ0l8zYD2AhSwVHEoZlayaErV/nXhSH9VaHHTaxVb00rX26eC8BAvdLsvKatRhxzcLIRMbtVFsq0rXPDqns+H1orlrqjXwkp008LNLMtVfZkxaFiWiZYoS83aMs4iqQvsuUIqlSV1zUMiCSdIa0rdTnhXwqq5nF05J8tv9HbcmXfmZB6SnmXUYBu0rcSQSDmKV1KDSh0pTOJjqrMqxsqdHERrUWnfXT85jdd+zzKyzbTju8LaaFZGHLhlU0AGWvCGSsrGfXqKrVc4q1+W5BW5tIkpeoC9+scGqKH564fjEOaOqhwvEVdbWXj9hSd2lT8yaScplXVKVunzIAAhc7exoLhWGpf3p/Gxn+y7wTHfdUyOW8Sj/p5wWkHbcNpbRv7L/M8//jq015rne11edUfWIyMP6nhFoqfwRkbN7STmmdzGlHXQfWDIw/qmFe9P4IE2FbzGaJhTnTehfwcETaSJ/UcOqetG3st8j1/fu1JT/e5TEkaqKFI/nTVMRmkiP6fg639qdvb9BgsjaXIzIwPDclWRS6AUH8WlPECGU1zOOrwrEUnmhr5aP3DrJFvAndYC3QYcFMNOFKZUhzNnmUnm38RU2kTLy22pNhCsU0rApyhwoRliqeZFcuQVCTvt1O/h0acZOtN+rrbq+RM3euxLyiAGm0hVKKcIBWrxVrrw0hlFLY5sRiqtd3m3bpyJkiJOc5p+SbebU26kLQoUKSKj/wCj1gauNCcqcs0XZoRrUkQ2BJT9XZRw0l5k99peiULVwVqAviMjrlU9NHsalKo5emoaTW8eTXVfY6rr209LP/2fPKqv/wDXfNQHkjgde0PGvDkSydnZiYmhCrD9RR25roPAMOZhmAAgAIACAAgAgL5XkTIsbymNxRwNIGZUs6aZ0HH04xEpKKudWEwrxFTLslq30QoWbZzzJ3SV47TmhjfeOfs7WVeleAHE9AIrV1pzZoVKtOp32rUoaJf5MaJ+znZSRUiz0p3qe128ys6qJ+stWevOHtZaHDCpCtXTrvR9OXT2I6LqXkbnmcaeytOTjau8hWmY5Hgf3iYyuJisLLDzs9uTFO17HRKWgyhmns88VNvy/A5ZrSOAFa9KcjkjVpLxO+lXlWw8pT9aFmpfQaLl2I7JtLZcdDjYWSzkapbJJAJOp6cM4aKaVjixleFeamlZ8/FnJe+/cvI9n6V7g2kjLqs+6Pj0glKxZhOH1cRrsuv2EJuWtS2TiUrdSxOVapRTokCrh6nLqITWRquWDwGiV5fH+B0sDZnJy9FOJ36xxc7vkjT1rDKCM2vxWvU2eVeH3HJllKRRKQkcgKD0EOZzbbuzZSAgxSAApAAUgAwpAIoQCORgAVreuBJTNSWt2s++32T5juq8xXrCuKZ3UOI16Wid10YjTN2bTsolyTdLzINSlIrl9po1r4pz8ISzjsakMVhMZ3aqtL85/carn7RmJspadG5eOgJGBZ+yrn0NOlYeMr7nBi+F1KHejrH4rzHkQxmCvfu3HZdptuXFZiYWG2yRUJJ1V5QsnbY7cDQhUk5VPVirv7EUi48yE7wWjMe00rWtW8WtMB1TX+nCFyO2+pf+vpN5eyjl+PvJW68+LRk1Jmm0lQKmXkcCpORI5VyPQw0XmWpz4mn+mrXpvTRogZ2yCsf2bNLJV35GaPe7PuKP1xTzTnqIX/qzrhWt/wAmktNpR5efl9SauNeJbwXLTPZm5c4XARTGNAscwcvUHjEwfJ7nPjsNGDVWn6ktvDwG2HOAIACAAgA1vupQkqUQEpBJJ0AGZPpASk27Iq6XtIPurtV5JU2g7mRZ/wARw5Agcya/H6sVXv3jblS7OCwsN33pvohnstxqzkJVOOpExNLxOLNaFdO7X3UJFEjh6wytFa7s4qiniZNUl3YrReH3Y1hYIBBqDmCIc4BSt2561TIm5J0S8xo4SKpcHVPOoHjSEcdbo76GNSp9jWWaPLqvI6Lv3WLTypqZdMxMqGELIoltOfZQngMz6+MTGNtWJXxeeCpU1lj8/MV78bQFFfskh23VEoU4kVz0wt81V97QcOYVz5I78Fw1Ze2r6Le33+xuuTs0S3R+dG8ePa3ZIKUk51UffV508dYlQ6i43ispXp0dI9efs6I2bXbxPyqGG2FbveYiVJ1ojDQDkM/hBO5HCcLTrSlKava3xFfZ5fSbVOtNOuKeQ6cJCsynInEDlSnHpCptM7uIYCiqLnBWaLtEWnmQMAFZbX7yzEuphphZbCkqWpSdTQgAV4DUwk29kbXCMLTq5pTV7ETswvbNOzqWXnVOoWlWSvdKRiqDTpSnWIi3c6OJ4KjCjngrNFyRYedCACp9rV65liYQww4WkhAWSnVRUVCleQppFcm76G9wrB0qlN1Jq/I8bKb2TT00ph5wupKCsFWqSnDoeRrpBFu5PFcHSp0lUgrPYZL67PWZwFxujT+ZqBRKz9sf9wz8YaULnFguJVKFoy1j8vIXLrX1eknfY7TqkJFEuGpKeVSK40EaK4ceiqWXRnZisBTrw7bDe785jffWznHUsTEsA45LuB1KK5OJ4gHnTSJkua5Gdg6sISlTqaKStfoRs5tAUpGBiTmTMqBAQtshKVdTxA8vKI7TkkXw4ck805xy9b7nHZlqosmWDLlX555SnFMt5nGs6EjIAZdTnQUgTyrxLKlGWMqZ46U46XfgTrDrVrSVc0LB4d5l5GfEVyPqDE6TWhyyU8HX6r4NMWLWcdWkTrYwT8gcE02NHEc+qFJBUOhVxAorvvzR3UVCL7CX9uprF9H9+pYtiWo3MsNvNmqVio6HQg9QajyixO6uY9alKlNwlujuiSsIACABG2jTq3SxZzJO8mVfKEHuNAipPQ5+SSOMJN/tRp8PhGKliJ7R28WYsaXbW8XeymTkElpmpyLiQN46eHZzSPMxC1fggrSkoZVrOpq/LkjNt3ysl1stvOIdQeGBSvMGmR6iJcosijgcZCWaCafmJUnev2FwCRcdmZZRJ3LqFDAPsLzy8vEGEUrPQ054P9RH06UZdU1r5ouKyZ3fMtu4FIxpCsK8lCvAxanc87Vhkm43vboV3tKvgsq9gk8SnVUS4pBzBP8ADTT3jxPAZc6JN30RscNwMbdvV2W1/n9ic2fXIRJNhxwBUyoDEoiu7r7if3PGGjGxy4/HyxEssdIr4+LHQQxnFZ7cJMGXYd4ocKfJQ/zAhJ8ja4JO1WUeqFPY5KBdoYiAd22pQ6E0TX0JiI7mhxidsPbqy9xFh5UyYAKo26yYpKu8arQfPCoelFesVz3RvcDnrOHkyH2JymKdccP8Nk06FSkivoFQR3OjjU7UVHq/oXfFh5kIAKd25ygD0u6B3kKQT90gj9TFc9z0XBJ92UfINhkoC9MOnvJQlI8FEk/8ogjuHHJtRhHzZcNIsPOkBe66rM81gWAlwfRuAZpP7p5iIaudWExc8NO8duaEO415HZB/+zp7spxUbWTkmugB4tq4Hh+iRdtGauNwsMRT/UUfavzmPt62ZxbaUSSm0KUqi1q1Qk+8nrDyu9jJwroRlesm7bIUpi7CrLU1OsFyZUk4ZmoqpaVkVWkZkEEDr11itxy6o0Y4tYtOjO0VvHw8GNMjYBbnVTTK8DTyPlWSk9pfBevZPPLnzyfLZ3RwTxGaiqU1drZ+HQ5b1tGWebnkiqPoppNO80o0CzzKCfQmIlo8w+GfawdB77x8+ntIq67nsNoOSVfm7430seAJoSgcOf5Rzgjo7HRiV+ow6r/ujpL7lhQ5khAB5cWACTkAKnwEAJX0Kokp5bntdoD6WZcEpJcSkElGL0or8KuBim97y9hvSpxjkw72is0vz83HBT0jJtNSL620hTZGFei8+0VE5dpRJz1zizRd1mblr15yrwT0fLl09wvzNzXZJZmLMwONnNcu5RWIfYWc/DMHqdIXI1sdkcdCvHs8To+Ul9UM90LwNTaV4WlMuskJcbUmmEmuQPHQ9eYhoyTOLFYadBq8rp7O5y7Rb0+wy9UU3znZbHLLNZHIfqRBKVizh+E/UVLP1Vq/sQOyi6O7SJ18VecqW8WZSlXvZ+8qp8vExEFzOriuNzy7Gn6q38+nkiyqQ5jBAAi7YkVs5R5ONkepH7mEqbGnwh/8leTELY0/htDDWgW0oeJBSf2MRHc1+Mxvh7+KL2EWHlTMAFfba0AyKDxDyaeih+kJM1uDP07XgKWxGZpOuo+uyT5pUj9iqIjuaHGo3oxfR/Qu6LDzIQAVltzR83lzxDpFPFJP7D1iufI2+CP0kvIi9hcxR2YRzQlQ8iR+4ghuXcbj3YS8y4YsPPBAAnbRrpidYKkAe0NiqD9YalB8eHWFlG5ocPxjw9Sz9V7/AHOLZZekzLJl3q79gAVOq0aAn7QpQ+R4xEJX0LeKYRUp9pD1ZfD+B9AhzKM0gA0zkulxCm1gKStJSoHiCKEekDV9BoycZKS3RV1rSjnsa2wr51ZToUhR1U130VHEYCnxwdTFTTt4o26U49spNdyqvjs/j8yybFtJMww28juuJCvCuo8jURandXMarTdKbg+R3QFYpbTbRU1IrQj6R8hlA54zQ/y4vUQk3ZaHdw2mpV05bR1fsOCxLOSJtlkULdnS4xH/AIzwzJ64Qo9MXWIS1XgXVqrdKU+dR/Bfyzeq8dk2gN26tpRrkl0FB5dlRpr0MTeMhFhcZhnmimvL7fc4k3SmpQFdlzOJGvs7pCkHolWg+HUxGVx9Ut/WUq3dxUNeq0ftHSzFr3KFvpS26UBToSckqpmK51ppqdNTFivbUzaijncYO65FQyyTbNrkqqZZrOnDdoIAH41Z86V5RV6zPQyf6HCWXrP5/wAF1JTTIZCLTzR6gAxWACnts15ErUmTbNQg43SPrZgJ8QDU+IiuTPRcHwrinWlz0QiXVtH2ecYe4IcTi+6eyr+UmFvZmri6Xa0ZQ6o+nEmoqNIuPEBABSm2K8aX3kyzagUMklZGhcOVOuEVHiTFcndnpeD4V04OpL923l/Is3EtT2aeYcJonFhUfsr7P7gxCdmd2Po9rQlFb7n0lWLTxhgmACidrF5RNTIabNW2KivBSzTEfAUp6xVJ3Z6nhWFdGnnlvL5fyR2zK09xaLJJolyravBYy/nCIFuXcTpdphpeGv57D6HEWnkDMAGDABUV/wCTVZ1oM2gyKIcXVwDTF7w/Gmp8QTFUk1K6PQYCaxWHlh57rb6e5lryU0l1tDiDVK0hSTzBFRFpgzi4ScXuit7NkH7aC33n3GJXGpLbLRAKgnKqjmK8MwdDFestbmxUnTwFoQinPdtne1JLsl+XSh112UfWGSl04i0s9wpIA7J0pTKD1H4FTmsZCTaSnFX05rnckrdbDM/LvEDdzKTKOg6Emq0E9clJ8zEy0lcooNzw8oc495fJnFsxJYM1ILNTLukor/hrzHxqfxRENLxLuJWqZK6/ctfND3FhliFehe+taSlz3GUKmXOIyxBOXQpH5ork7yS9pqYVZMJUqc33V9SUuE1jYcmFazTzjuefYJKUDwCAAIaHUoxztUVNftSX3+Iq3ruKmXWqZl5dEwyfpJbMFI4qaUM0+Ar4Hgk4c0jvwvEHUj2VSeV8pfRo77nXclVqbmpCafQ2lXbYxkjTuKFag1IOdRT1iYxW6ZTi8TVSdKtBX5O3y/ESe1O2PZ5BYBot75JPgoHEfy19Yab0KeGUO1rpvZanNsjsXcSQdIot84z9wVCPUdr8UEFoPxav2lfKto6fceoYzDBMACDtEv6mVSphghUwciRo0CNTzVpQda+Kyl0NXh/DnWkpzXd+f8FS3csF6ff3bdSScTjiqkJB1Uo8Sc8tSYrSPQ4nE08NTvL2I83ssQyc04wakJNUKI7yDmD6ZeIMS1yJwmIVekpl4bNbb9pkWyo1cb+TXnnVOhPimh9YeDujy3EaHY12ls9UQu0a/wAmXSqXllBT5FFLBqGh/wDPpw1iJS6HTw7hzqvtKi7vTr/BWN0rtOz74QmuAEF1w54QTnnxUc6DjCpXN3F4qGGp3e/JHHeWyjKzLzBqcCqAnik0KT5pIiGuRZhq3bUo1Ov4y/bi237XJNO1qsDA599NAa+IofOLYu6PJY6h2FZx5bryFDaXtACEqlZRdXDVLriT3OBSk/W1BI7vjospckaPDeGuTVWqtOS6iHci6Tk+7hBKGk5uOU007I4Yj8NfFUrs1cdjY4aF93yX1Ii05JctMLaJotpdK6aHJXnkYg6aU41qaktmj6NunawmpRl7KqkjHTgsZKHrWLU7o8ZiqPY1ZQ6EvElAQAQd9LHE1JvNUBUUlSPvpzT8cvOIkro6cHW7GvGfK+vlzFfYza5clVS6j2mFZA64FkkeisQhab0sd3GKOWqqi/ce7uqfs18yZl3XZdx0qZebSSG0rPdXQZUPXjWIV4u1iMRkxUFWUkpJWafPxRL3vlGXXJZb02hhthzeqQpSQHCKFOqhShB56mJkk7XZz4SdSEZqEG3JWv0M3pUics5xyXWF4RvWlpOi2jiBB4EFJEEu9G6Iwt6GIUZq3Jp9GQiZwJtaTmU/Rz0thPLGkFY8T3E+Zhb99PqdWS+EqU3vCV/ZsWHWLTIKutGaImLYmeLbKZds8cSwEgD8REVPds26cE6dCn1bk/YS95LUmrOlJZuUl97hawrVhUoIwJSBknn2jnyib5UkijDUqOJrTlVlbXTZX3Fay7xvzn0trty1fcS1hpXhjIH6mFzX/cd1XC06Hq0HLxv+fQeLlXSakyt1t5TxdHaUSCDQk1FOpixRsZeMxtSvaMo2sJe1x4zE/KSieFBT7Ty0p/QCEnqzT4SuzoTq/mhbcswEIShOSUgJHgBSLTz8m5O7NhgIKn2g7SFJUuWlCUlJKHHaCtRkUo5cRi9OcVuXJG9w/haaVSt5pfcQ7s3amJ90pb0rVxxVaJrqSeKjy4wq12NbE4unho3l7Ei/rt2AzJMhpkZaqUdVq+sT/qkWpWPJYjETrzzz/wBCBtwsoYWJkaglpXUHtJPlRQ84WaNfglbWVN+f3K5se8MxKtutsOFAdAxEaile6fdJBpWENmthaVaUZTV7HXdK6j0+5RHZbB+UdNaDjT7Sjy9aQJX2K8XjKeGhrvyX5yL+sCxWpRlLLKaJGp4qPFRPEmLUrHkq9edaeeb1Kz24WUlK2ZgZFdW1dcIxA+lRCTNvglZtSpvlqIVn3hmGGHGGnCht0grprkKZK1FRStOUKa1TDUqk1UkrtElci5rs+5XuMJPbc+OFPNXwHwiUrlGNx0MNG28uS+5flj2U1LMpZZRhQnQc+ZJ4k84sSSVkeTq1Z1ZOc3qVFtrssImW3x/FRRX3kcfNJH5YSS1ueh4LWzU3B8vqSuwy0VFMwwT2U4XE9MVUq/RJ9YIbtFHG6aThNc9C1RFhgmYAMGACo7BAk7wPMjJD2IAcO2EvDXkaj1ipaSPQV/T8PjPmvpoPN5Lsqm1pPtTzLYTQobVTEak1r8IeUb8zKw+KVFNZE31YnytzJRq1Qw6gutuMbxG8UScaVUNaEYsuBhMqUrGjLHVp4XPF2adnZFlysg223um20obzGBIAGeZyHOpi0xZVJSlmk7squZO7s+UXiqqRnS0o8glZT5dnAfOKdorwN2KzYiat68b/AAv8y19+nnFxg5WVRJIxS80cvnFqpQKcQhxC/MaxRa6fmb1R5akP+tO/waHa8aLT3g9iMsG8Oe9xVxV6DSlIslm/aZmHeFy+mzX8BBvZbkwhaW56SkHnFGlEElZ4DRZUmvCsI2+djWwuHpSTlRqSSXXb7Fi3Ikg1JtgMez1qotYirCVHmc+WRiyCstrGPjZudZtyzcr2sV1I/ObxrJ0acVlX/CTg/wCYVhf3mxP0XDUuqXx1+Rcgiw86BgAQZrZVKuTC3lOPYVrKy2CkCqiVEYqVw1Pj1hOzVzVhxetGmoJLTS46WbZ7bDYbZQEITolIy/r1h0rbGbUqSqSzTd2dcAhW22+0AmWZZrm44VU+ygZ/FSYSZs8Fp3qynyS+Yg7OLvInZvduhRbQgrVhNK0KQATyJPDPKFjqzW4liZYelmhu3Yv+Sk0NIS22hKEJyCUigEWnkpTlN5pO7OiAUqvbpNpwSzVe1iUunQDD+8JPkbvBIPNOXkhV2X3abnZhe+SVNtpCqA0BUTQA8SNchCpXO/ieLnQprI9WXzLS6W0hCEhKUigSBQADgBFp5SUnJ3e5tgIKe25ziS5LtAgqSlS1dAogD1oqK57noeCQajKb8EZ2FMneTS+AS2nzJUf2ghuw45JZYLz+hcAiw88EABABUe1E7i1JOYH2a04hC8/OiqRXPRpm/wAM9JhalP8ANixrxuTSWayaG1u4gKOGgwnInvDTWHlfkY+HVFz9M2l4Cc9dG0pl1t6Ym2mltghJZRmArUVy+MJlk9WaEcZhaUXCnBtPqxmuxdr2QuKVMPvrcCcRdVUdmp7I4aniYaMbanFicV21kopJdBNvOx80thvPsTDbqfxBnl90iK2tJfnQ0sNL01CXg18/uY/v0jmn/wByDOH9PZy3RdJlpI4T8paSljoAkk+Oh9IFy8yzFxSqVNdofUldoN8Zlp32ZhC2k5Y5jApVAQK4BSmVda68tYacneyOfh+CpTj2k2m/8b295wXXtyyZTtqW6uYV3nnmlFZrx44R8eZiI5VqW4nD42srJJR6JqxaMrMJcQlaDVKgFA8wcxFqMOUXFtPdFSbOE47am3OReIH3nIqhueh4i8uCpx8vkXEItPOhAAQAEAGqYfShKlrISlIJJOgAzJgJScnZbnzlfa8Sp6aU7o2mqWxyQDkfE6mKb3dz2WCwqw9JR57stfZNdwy0rvXBR1+iiCKFKB3QevvecWQXM8/xXFKtVyx2iPcMZhzz02hptTjiglCElSieAGcDdhowc5KMd2fN17bdVOzK3lVAOSE/VQNB+56mKW7u57TCYZUKSgvaXRsxu4ZOVq4KOvHGsEUKRSiUeWZ8SYsirI8zxLFKvW7uy0/kcYYzzktW0US7S3XTRCBUn9hzJ0gbsPSpyqTUIrVnzXbtquTkyt5QOJxXZSKmg0Skc8qCKX1Pa0KMaFJQWy/Ll87PbvexSaEKFHV9tzoogdn8IoPWLIqyPKY/E9vWclstEM0McQQAEAFT7dx2ZY8ar/RMVVdje4HvP2Fi25LuuS6ksvbhwhNHSArDQgnI8xUecWSTa0MejKEaic43XQVE3NnF1KrYfIOuBOHXkQ7kPAQmV82d7x1BbUF7f9Exdu6nsrqnTNTL5UjCQ6vENUnF45U8CYaMLa3ObEYztoqORLXkiDvGgf7ZyH+7tnzwKz8YWXM6sO36DzfzKPhLHqi1LpJWJWQFR8laK0ZdUqB+JVEx5eZ5/FtOrU8YD3I2w4ufmZVQRgbbQtHM4q1rnmK9IsT7zRkzoxjQhVW7bTI+RtVczZ8w/gaQ83vkiiQQkt1p3gaxCd43Lp0lSxEYXbTt8SaujNqdkpdxXeU0knIDOlNAKDwENF3VzmxcFCvOK5MrfZsrBbE43rm8K/ddiuC1NriPewdN+XyLgEWnnjMABAAQAVhtovAUNolEGhc7bn3AaAeagfywk3yNvg2GzTdZ7LbzE7ZfdsTc1iXm0xhWoc1EnCnwqCT0EKldmlxPFOjStHeWn3L/AAItPJGTABU+2u3yN3KINARvHacRolPrU+kJN8je4Lhrt1pctEQOye7QmZgvOAFpmhofec1SPAanyiIq7OviuK7Knki9ZfIvWkWHljMAFN7abfK3UyiD2W6LcHNZFUg+CTX8Qiubu7Ho+DYa0XWe70X1NOxy7YedVNOCqGThQDxcpWv4QQfEjlBFXdxuMYrJBUo89/IuqkWHmggAIACACqNvHdlvFf6Jiqtt7ze4H60/YWTadnImGFMuglC0gKAJBIyOozixpNWZi06sqU88d0VleWwbOkiG21zRfWaJZZdqongDl2Rn4+MVyjFaG1hsRicR3pKOXq0TWzm6s1LrL8y6oYkkJYKyrCFFJqo1piyplz14Q0YtanPxDGUqiUKcfbawXj//ALH/AJdv/pqiJcyMP/4PN/Mo6FPVFrWerBLvjT2e1gRnola0J4eJiFon4M89U71SL/yp/FJsY7xWHPe2LmpNxhsLaS2ouVr2STWmEjlnFji73Rx4evh+xVOsm7O6sLz13pqVYc3tqMsNOKUojBUKK64qDU1zyELZpbnZHE0q01lottW59B3uC62ZFkNL3iEAoCsJTXCSO6cxDwayozMcpKvLMrN+0r+yR7PeNxJpRxblP/UTvB8coT9xr1fS8NT6JfDQuIRaedMwAEABAB833/tLfz76+CV7tPgjs/qDFL3PZcPpdnh4rrr7y3dktmhmz0Kp2nSXD4HIfACLILQ89xWrnxDXTQc4YzjBgA+Zr3WiZidmHSci4oJ+6k4U/wAoEUtntsHSVOjGPh/su/ZjZu5s5mo7TgLivxmo/lwiLIrQ8vxKr2mIl4ae7+RrhjhPDiqAk8BX0gC1z5dtqfL77rx/iLUryJy+FIpvzPdUKap04wXJH0NcWzRLyLCAKHAFK6qX2j+sWxVkePxtV1a8pE/EnKEABAAQAVHtZAetGSl+JoD0DiwK+gMVz1dj0HCn2eHqVPzRD3fd9xMqpLLyGHXFJQhxZIAJOYrQ0JAIrDyehk4OMXVTnFyS1shJsG6VqSRUtn2JxazVS14lKzz7xAOcV5JLWNjUr4zCV9JZklyWw5XZctIuLTPIYCAkFCmq5qroaq0A6Q8c37jNxMcNlTot38RSvM7SVtlz6zzbQ4d0Min8xipvSR34aPpaEfBv5/Yiv7gj6qfzK/yh7HR/UX1ZJz8qQ5bMuMiUImUU1xJo4P5gIV/uXtKKclloVPOL+X1JC+ava02WkrUmWmVgO4TQqK0JUgZcD2x/SGlraxVg/Qus0u9Hb43+hD2dYUlLWm+1NqQWG2kqlxMLGEBRFR2jQ0USKeJiEkpNM6KmIr1cLGVJat2dkWLYdtS0xiTLOIWG6VCBQCtaUy6RYmnsY1ehVpWdVWv1K02pNmWtOVmxWhwqPi0oVH5Sn1hJaO5t8Mfa4adLz+Jb7TgUkKGYIqPA5xYefas7M9wEBAB5WqgJgA+UXHColR1JJ9c4oTurnvkrKx9MXOSBISgH/h2vihJi6KsjxOL/APkT838yYiTnOe0VlLThGoQojyBgY8FeSPlZSq5nUxRyPeJW0PqayUAMNAZANpp+URctjwdVtzbfVnXEiEXelwpkppQ1Sw6R4hCjEPYvwyzVoJ9V8z5jbTUgaVIHrFNtLHt2fVyE0oBoIvPA8z1AAQAEAGDABUkgfbLxLWM0M1I4gBtKW/QrJPnFS1megqeg4clzf1d/kWPeSzmX5dxMwkKbCSo8CMIJqDwI5xZJJrUxcPUnTqJ03qV5dS3puRlmXJhK3pFzurFVLYFSBi5ooK8hw4CK4yaWuxr4rD0cRVlGm0prlyl5FnyU8262HG1pWhQqFA5U8YtumYk4ShLLJWZVU+d5ZzKaGs9Plw88JWaeIwJR6RT+3zZuw7uJk/8ACFvh9y1fZBFtjCzsSrwthm2ZV09yZZXLr8RUj1JQPKElpJPqadB58FOPOLUl+e882VYaZyQ9jcWptUpMKbCkd4FtRwkV5pIp5QRV1boRVruhX7WKvmV9fHf4nVKbMZFJxOJceVqS44rM9QkivnWJ7NCy4riLWi1FeCQ02bZDEuCGGm2wdcCQK+NNYZKxw1K1So7zbfmKu1yxt/IqcA7bB3g+7orypn5RE9jv4VX7Kulylp9jdsstn2iQbClVWz8mrwHdP5aDxBgi7oTidDssQ7bPX7/EcYYzwgA8rFQRzgA+UMNMuWXpFCVlY9+fR+z2bDlnSxBrhbCD4o7H7RbH1UeLx8MuImvG/vGKGOQ5rTTVlwDihX6GIY9P115nytSKeR7w+m7ozu+kpdz6zaa+IGE/EGLo7HiMVT7OtKPiS8Sc5E3tSTIzYGZMu6B+RUQ9jown9+H/ALL5nzGYpauj259TWRNb1lpz66Eq9QDFyd1c8HVhkm49GdkSIEABABE3qtYSso88dUoOHqs5JH5qRDdkX4aj21WMOrEzYvZZDLs0vNTyiAeJSkmp8119ISntc0uM1U5qkto/nyJS9NmWnNLW006wzKqGE1FVqBHa900BJPEHKJkpN25FGFrYWlFTmm5L3fM5ZTZvVCUTE7MOISkJwJOBGECgFM8gIOz8R58U7zlTpxT3vuyStuXbs6zHUS6SAElKBUklbpwjM5kkqgdox0KKMpYnFRlPzfkiEMl/tOz5NOaJNguL+9QpHnUIPnC27yXQ6s//ABatZ7zdvz4ljxaY4n7UpJSpPfNj5SWWl5P4SK+gNfKEntc0OGTSrZHtJNGqwp9InkupPydoMJdTX/FaACh44VD06REXrfqNXpvscr3pu3sY6iLDNMwAa32gtJSoVSoEEHiDkR6QEptO6Kbu88bItZcu4SGHaJBOlFGra/I1ST48oqXddj0eIj+twiqR9ZfjLnrFp5szAAQAfLtvye5mX2qUCHVgeAJp8KRSe5w889KMuqRa+xC08Uu8wTm0sKT91df+4H1EPB8jA41Sy1Iz66e4suHMU8uIqCDoRT1gBOx8sWiwW3XEHIoWpP5VEftFKPeUpZoRfgi59i9pbySU0dWVkD7q+2PiVQ8NrHmuM0stfP1Xy0LChzIOe0GcbS0fWQpPqCIBoPLJM+V3GyklKhQgkEciMjFKPeJ3V0X1sitLfWelJ7zKlNnwyUn4KA8osg9DynFqWTEN9dR2hjMCADBgAqbadaK5ybZs5g17Q3lPrnn0Qmqj49Irnq7G9wymqFKWJn7PzxLQsuRSwy2yjutpCR5RYlYxKtR1Jub3Z1QCBAAq3jo/Oykt7rZM07yAR2UV8VKr5dIR6tI7sP6OjOp17q9u/wACN2dK9pfnJ86Oubtqv+GgDMdDl5gxENW2XcQXZQp0FyV35sfIsMs1zDIWlSVCqVAgjocoCVJxd0VRZjDiGn5QAmYs572iX1qtsEqwjj2k1BH2wIp8OhvVJRlKFX9tRZX4MtCzJ9D7TbrZqhaQoef7jSLU7q5h1IOnNwlujriRAgAStp91fbJfG2KvtVKQBmtPFHjxHUdYWcbo0uG4zsKlpeq/y5z7K72+1M7h1Xy7Qpmc1oFKK8RofI8YiEr6D8UwXYzzxXdfwfQfRDmUEAFF7Y7JLU5vgOw8kGv209kjxphPn0iuW56jg9ZTo5OcTzsamCmfwjRbSgR4UIgjuTxmKeHv0aL1EWHlgMAFA7V7HLE+tYFEP/KDLLFor45+cVS0Z6zhVftMOo846fYkdiMwoTrqB3VMEkdUqRQ+ilesTF62KeNRToxl0Zd0WHmTBgA+dtpFjGWn3RSiHDvEHgQrM+iqj0ip6Ox7DhtftcPHqtGNOwyaUHphv3ShKvMEj9DEw3OHjcFlhLmXDFh50IAFu/F6USMuV5F1WTSK6nmfsjU+nGFk7I7MFhHiamXlzYubJ7tqSFzz9S6/UoqMwlRKivxWTXw8YiC5s7OK4lNqhT9WP58CxxDmOEAGuYdCElSiAlIJJPADMn0gJSbdkVfadqKTJzE2Arf2i4GpdPvBodhNPFNVeKxziq+jfNm3Sop1o0n6tNXfnv8AnkWBdqyhKyzTAp2EgEjirUnzNYsSsrGTiKzrVJVHzJSJKTBgAQ7/ADKpV9i0mxk2d3MAe80ogfDMeaeUVz0eY1MC1WhLDS56rzOu7MwJeZVKgj2d8GYlFDSiqKW30oTiHQmJjo7FeJi6lNVP3R7svoxyhzPCADFIAKn2h3YclXhaMlVOE4nEpFcJ0K6cUn3h+2lclbVG9w/FxrQ/TVvZ9vPoOtyb2Nz7OJPZdSAHEcjzHNJ4GHTuZmMwc8NOz25MZIk5CIvNd5mdZ3TwNK1SoapPMeVRENXL8PiJ0J54ETdG4cvIuKcQpbiyMIUunZHEAAccvSIUbHRi+IVMSlGVkvAbRDHAEAEHeq7DM80G3agpNULTqknI05g8vCIaudOFxU8PPNA4roXIYkFLW2VrWsYcS6VCcjQAcyAfIRCjYsxePqYlJSskug0wxxBAAvXuumzPoSl3ElSDVK00qK6jMZg8ohxTOrC4yphpNw58meboXQZkAvdlS1L7y160GgoMqDOBRSGxeNqYlrNZW5IY4k4yKvHbzUmyp145DupGq1fVA5/pEN2LsPh5155If6KzuxZL1sTXts2KS6DRCM6KpohP2Qe8eJy8K0szuzbxNaGBpdhS9Z7v6lvoTTIZCLTzx6gADAAqXwfU+tuz2yQXu08oe4wkjF5r7o84SWvdR3YSKgnXl+3bxfL3EPZDYnrSLoHzSRG7ZHBTuQJHQZ+ieZiFrK/Q6Kz/AE+Gyv156vy/PqWHFhkhAAQAaJ6VS62ttYxIWkpUOYIoYNxoTcJKUd0VjISK0ldlOLKHmVb6QePECpArx1II5VHARTb9vuNqpUi7YqKvGWk0Pl2La9qaxFOB1BwPN8UOClRnw4g8jFsZXRlYmh2U7bp6p9UTMSUGKwAQcleaVeS/RxOFlSkOYiNEgEkDinMivGhiFJM6J4WrTcbrezX51K6t+6qmSi0rKUS2RvMCQapBzqlJzKDxQcxn5VtfuRtYfGKonhsVvtf85jXcnaA1OANu0amPqnurpxST/wApz8aQ8Z3M/GcNnQ70dY/IdqwxmmYACABJuww43aU424+498m0qqzoVFWiR2UgZaCEj6zNHFSjPDU5KKWrWnsFq8KVtmddmEzXtKVqVKuNle7Q0AMJqDhAHvVhJaXb3O3DuMlTjTccrSUk7Xvz/iwy3js3eNpmHETM0cCAlhpeAIJSSXMlAkk8cyK5CHkub1OLDVcsuzi1HxavfXY57Mk5eYs1iYnHC9umlErDjichqDQiqhQCpzqIhaxux6k6lLEyp0Va72svyxJbNbNLUpjUFJL6y6EEk4EK7ic8+5h1iYLS5VxCqp1cq/arefX4jZDnAYrAAt3vvlLyKe2rG6QcLQ1PU/VHU+VYVySOzCYGpiHpouoh2Nd2Zth4Tc8VIlx3EDLEmvdSNUp5q1PDoqTlqzVrYqlgqfZUNZc/z6Fo2RNMKSUS6kFLRwEI0TQVpl0pFiMKpCad53u9deZIQFYQAR9u2s3KsLec0ToBqpRySkDiSaCIbsrltGjKrNQiV/aLzzDRRraVpKzAP0LegSCO6EJJFeeI8Irba82a1ONOpPN/4qfxf8j1dmxEScs2wjRIzP1lHMn1+FBFkVZWMrEV5V6jm+ZLRJSEABAAQALF+buGabStlWCZZONlY1qM8JPI5edOsLKN0dmCxSoztJXi9Ghbsy1lufPmGyJhr5OelQCC4BljCfrpzIyqaFPCFTfrI7atBQ9BN916xl08PJ/yWBZdoNzDSXWlBSFioI/Q8iNCOBiy9zJqU5U5OE1qgtN5tDS1OqCG8JxKJpQEU14GC9gpxlKSUFdlJvhqYwbxtyVkGgtLLrcuSV51BWrPLQngSDoTlRp00PSxz0r5WpVHa6ctvJfliz9ntuJm5XsoCN0d12U4UqCQKKSn3QU07PDSLYO6MTH4d0aur318faRd8tm7M0S6wQw/qaDsLPUDun7Q9DA4J7F+E4pUo9yesfkK8jfC0LMUGZ5pTrYNApRzpp2XaEL8Dn1HBFJx0Z3TwOGxaz0Wk/zdciw7AvpJzdA26kLP8NZwq8ge95Vh1JMyK+Br0fWjp1WwwYoY5COl7HQiZdmQpWN1CEKGVAEVpTKtc+cRbW5bKs3TVPkrv3kTP3KbdWs7+ZS04rG4ylyjajWpqKVAVxAIiHC50U8dKCXdjdbO2qOifuqlbhcaffl1KSEK3KwAoJFE1CgRUDKooYMvMSninGOWUVJeK+1jLl02DKIlBiSylSSQD36KxkKJGYUrMwZVaxCxdTtXVfrP4eROpFMhDHNcjLZvHLSoq+8hHJNaqPgkZmIbSL6OGq1XaEWyvLT2hTU4ssWYwvPLeEVV407qB1J9IRzb2Nenw2lQXaYmS8vzckrqbM0oXv55e/eJxYTUpB5qJzcNeeXjEqHNlOK4q5Ls6Kyx/Pcdu0G3MDTks0UFZbIcT2kqQlQ7K0kZKSDQGmlcyADBOXJFOAw+aaqSva+nO/h+bilYVuTEtNOqaZdfWVKbelyMJSUqo2cSQpKlEFXZSmgSnkKwqbT0NGth6VWnFSkordPe/XTRr28y4JN4rQlSkFBUkEoVSqSRWhplUaRajz0kk2k7mZiYS2lS1qCUpFVKJoABxJgIjFydluIM5ayHK2jNBSZVkn2RlVQXl8HSk6k54a6Cpiu/N7GrCi4/8el6z9Z9PC/z9x33HsVxS12hNg+0PjsII+hb4JFdDSlf86xMF+5lWNrxUVh6Xqx59X1HMQ5nGYACAAgAIAMUgASr3WE626J+RHy6BR1vg8jiKcVU/TmBCSTvdGlhMRCUewreq9n0ZwWVamEGdkUlcss1m5Ud9pepWhPPWqRQGlR0VO3ejsW1aTb7GtpJerLk10f0JSfshNputOqeQ5IpGJLaCflHMwSs8hpTxhms/kc8K7wkZRUbT6vkvAbkspCcIACaUpTKnKnKHOG7vc1SMi2ynA0hLaak0SKCpNSYhJLYac5Td5O7PMxPISvBUFZSVpRUVUE0BIqQNSBmeMTchQk1m5dRaevVLusKU/Lubg0xKUltxFCrBU4Vk0rXOnAwuZWudqwlSE7Qms3tT+REWzsrlXu3LrUwVZinbQa51AJqB4GkQ4LkdFHjFam7VFf4MhhYFuSX0D2+QDkEqC8vuuDLy9YW0lsdTxPD6/rxs/K3yPZ2gWoxUTEnWnHdrSMuOIVB8oM8luR/TsJU/t1Pin9gb2zGvblR1o5nXzTA6qQS4H0n8D09tm+rK+NXP8kwdqiFwPrP4Hk7SLRe/wB3ktdDgWsctRQROdvYn+mYan/cqfJHlVm29OVDjm4SeBUGx6NgqPnEWmw7Xh1D1Vd+/wCehKWRsmZScc06t9RzIBKUnxNcR9RE9n1KKvGZtWpLL+e4f7Os5phGBltDaeSRT+pixaGTUqzqO83dnXAIKl/FSiUtKmm1LVjKWsANSspPyZUNEr0ocvSEnl5ndgVWk5Kk/Py6+wVbTsiYkGmN04lTiFBxLYKiqYdCFb5bhyohLdQADoM8yITK4pWO6nWp4mUsy0el+UVfupeLe443RtPHJCZdfK0qBcKlpSgNgd5PZ90EGlST1iyL0uZ2KpWrdlCNraaXd/EhbSnUTqC/MEtWa0cQCslTKhoSNd3rROqjSFvm8jpp03QeSCvUf/5/n5Gu79nuWk8idmUFEu2fmrB0IGjihx4U8OWolm7zGr1I4SDoU3eT9Z/RFgiLDJMwAEABAAQAEABABgwAJV5LtPNPGes8hL2rrPuvjXTLta+PQ6o42d0aWHxMJw7DEeryfOP8EXYc9jK37PAQ9X51ILOEFQyKkV7q+uh40MRfmvcXV6eVKniPV/bNfJ+A52Bb7M0klslK05ONrGFaDyUk/rpDqSexnV8POi+9tya2ZKOKoCeUSUblPTC3ZpucmHpVZbmUVbcxtVbaaUMIwLWFAEgknnQ0NYpte/iehioUZU6cZq8d1Z6t+KXwOKVDhkEVRulOpTJMADvpcWHHHTxPIcBU0rWIauvgWyyrEOzva834WVkvzwLrlGQhCUDRKQkeAFIvPNSeZthNzSGkKW4oJQkVUo5AAcYCYxcmoxWrPEhNB1tLiQoBYCgFChocxUcMuEATjlk4vkbi2OQ9IBbswUJHAekAXYvWZe5D04ZVDToIRjK1pwimVOye0K14gHpC5tbHZUwcqdHtZSW9rLX+BlrDHGctppbLTgdIS2UkKJNAEkUOfhAPTzKScdysLhT78yyxKof9naaxAuJpvH6KNEt4hQBIKa5E5jKKYXslfY28fSp0pyqOOZu2nJeduuti10RcYJF3lsNudYUw4SEqIIIpUEGoIrESV1Yvw+IlQqKcSPvPLSSPnE3mcG6AJUSsVPYCB3ionMAZ5VyERLKtWW4adeXo6Xn5eN+QuWgUBlD08kSsm2asSSaYnSM07xI1OhwaD3jrC+ex2U82dwovNN7y6dbff3G+zbEetJxEzPI3cug1YleY0Cljryy9NRLNrIWpXhhIunRd5PeX0X58SwEpp4RYZJ6gAIACAAgAIACAAgAIAMEQAK157nImFB9hZl5pPdeRlWnBYHeGmeviMoWUbnbhsbKksk1mh0f0FOZn6uhFopMjOJyanWskLpzOikniDln7sJfXXRnfGn3M2H78OcHuhnavI9LUE83ibIGGbZBU2oc1pAq3wNcwc+UNma3OJ4WFXWi9f8XuvLqdc7d2TniH6ldUBAW06R2MzSqTShqcolxUtSuGJr4fuba3s1zF2xbuTBtJIexKlJJJ9nKhkcXdz94pBpX7KeMKo6+R2VsTS/TNw9ee/s/PiWLFhkCPaajacwphuhlZZVXSScL7w0aqPcTqrXPhpFb77sadO2Fp55evLbql18+gy2Na6HgU03bqMnGj3kHTTik0yUMiIdM4qtFw13T2fJ/nQkxElIi7ZHiiz6pUpJ3yKFJI4K5HTj4gRXVvl0NThEU8RZrkyHs21T/aapeSLKQ6lBU85icUrACVhKlKOM94a0GE8oOdkdFSiv0vaVr6X0VklfbyLLlZpKytINShWFXjQK/QiLDFcGkm+ZptWymZhIS+2lxKVYgFaVAIrTjqdYhpPcanVnTd4OwoXPsJqYlXy638m7NOvMlIKClJwoStBFCmoTWo1B5QkY3WpoYvETp1Y5XqopPn4tPqStmWZNSyyXp4LlkA0DiBjw0990q9363HpEpNc9CirVpVVaFPvvpt7EeH70rfJbs9vfmtFPqqllHXFT5Q9E+sGe/qkrCRprNiHbw/c/ZyFl60G2X6N4rTtI5BX8NmuRCQKpbAz0z5kQr0fVnbGlOcO96On8X9ydsC5y1O+1WgsPzFQUJ/hs8aJToSDTPpzzhlDnI5a+NSh2WHWWPxfmOYEOZxmAAgAIACAAgAIACAAgAIACADFIAOW07NafbLbzaXEHUKH6cQeogeu49OpOnLNB2YlO3XnJElVnu71nPFKvGopyQf6ecV5HH1TSWLoYjTEK0v8l9SFatOWDpFXrHmzmoUq0s8yg9gio1oK8zC3XkzpdKq4cqsPivqNjNtTrIxOsIm2+DsooEkdW1HXwUYe8ufwOB0KE3aEsr6S+6+x0sXuknwpovbpRBSpDtWlio0zoQeoMSpxegksHXp2lluuq1RL2PIMstJbYSlLYrTCa1rqa1JUSeJMSkkrI56tSdSTlPci703b9pwONOGXmG+48BU04pIqMSTyiJRuXYbFdleMleL5Hfd9mYQ1hmnEOuA99CcNR1GlfCJV7aldeVKU70k0ujI2/t3FT8sGULDZDiV1IJGQUKZeNfKInHMrF2BxKw9XO1fSxqvBc5D5YWy4Zd2XoG1oSMk/Vw6U19TzglG5NDGyp5lJZlLdMmbGs4SzWDGVmpWtxWqlKJUpR4DPhoIlKxz1qrqTvbwS+RxWle6TZyW+gq+ojtqPTCmpiJTityyng69TVR06vRfE4Dbc28n5rKbpI/izR3YAHENpqqnjTyiM0nsveW/p6MH6Wd30jr8RWtW0pULAm5h205ivZYaFGgrlgTkeGuI9DCNq+urO+lSrNXpRVOPV7+9ki1ZFoz1A+oSEpSgYapjI5EgZDz8uMNaT8Cl1sNh9Yd+fV7fn5ccLBu/LyaMEu2EDidSo8yo5n9IdRS0RnV8RUryzVHclYkpCAAgAIACAAgAIACAAgAIACAAgAIACAAgA5LRs1p9OB5tDieSgD/SB6j06k6bvB2FBzZ0lolcjMvyijnhCsSPNJz9SYTIlsaC4m5rLWgpL4nNPS9qoGF6WlLQb04JXTn2qDPoCYh514lkJYN6wlKD+HwIUuSjaiXJCeklHVTClgClPqmnDlCqy5NHRatJd2pCfnb6m+VvHKaItibbpweaCuHE7ofr6xCkl+5+3/QssLW50IvydvqSMveAEZW0wRX32UA/EiGzeJTLDNPWg/ez09b+R/21L/haQT5AEmJzeJCw2v8AYfvZHzF45X37amV1p2Wmgn47o0PnCOS/yLo4WryoR9r/AJOQTUi5TDLWjPmuRdKyknwqE8OUHdfJssyYiN7zhDyt/sl5AWl3ZSz5WRR9Zwgq9E518UwyzclY55/pd6tSU34fn1Oz+4TsxnaE68+P8NHYRzzHH4HrE5L7sr/qEaf9iml4vVjTY9hS8sMLDSG8qEgZnxVqfOHSS2OCrXqVXeo7kkIkqCAAgAIACAAgAIACAAgAIACAAgAIACAAgAIACAAgAIAPKoAMOaGAFuI98vo1feTFcjTwm6/ORSts/TufeMQenof20cRiC0ui6Gq/FP7w6PM4vZFhyvdhzHl6xugIMwAEABAAQAEABAAQAEABAAQAEAH/2Q=="/>
          <p:cNvSpPr>
            <a:spLocks noChangeAspect="1" noChangeArrowheads="1"/>
          </p:cNvSpPr>
          <p:nvPr/>
        </p:nvSpPr>
        <p:spPr bwMode="auto">
          <a:xfrm>
            <a:off x="1069975" y="769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3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150813"/>
            <a:ext cx="7377112" cy="974725"/>
          </a:xfrm>
          <a:ln/>
        </p:spPr>
        <p:txBody>
          <a:bodyPr anchor="b"/>
          <a:lstStyle/>
          <a:p>
            <a:r>
              <a:rPr lang="en-US" dirty="0" smtClean="0">
                <a:solidFill>
                  <a:srgbClr val="389850"/>
                </a:solidFill>
              </a:rPr>
              <a:t>Thank you!</a:t>
            </a:r>
            <a:endParaRPr lang="en-US" b="0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9226" name="Picture 10" descr="http://careers.domesticandgeneral.com/content/responsive/images/interface/icon-thankyou.pn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75" y="1938922"/>
            <a:ext cx="291465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176214" y="5527343"/>
            <a:ext cx="4490113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 smtClean="0">
                <a:solidFill>
                  <a:schemeClr val="accent1"/>
                </a:solidFill>
              </a:rPr>
              <a:t>Julie Lin</a:t>
            </a:r>
          </a:p>
          <a:p>
            <a:r>
              <a:rPr lang="en-GB" sz="2500" dirty="0" smtClean="0">
                <a:solidFill>
                  <a:schemeClr val="accent1"/>
                </a:solidFill>
              </a:rPr>
              <a:t>juliecylin@emeraldinsight.com</a:t>
            </a:r>
            <a:endParaRPr lang="en-GB" sz="25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1253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merald_Presentation_Template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8F5A"/>
      </a:accent1>
      <a:accent2>
        <a:srgbClr val="C0C0C0"/>
      </a:accent2>
      <a:accent3>
        <a:srgbClr val="FFFFFF"/>
      </a:accent3>
      <a:accent4>
        <a:srgbClr val="000000"/>
      </a:accent4>
      <a:accent5>
        <a:srgbClr val="AAC6B5"/>
      </a:accent5>
      <a:accent6>
        <a:srgbClr val="AEAEAE"/>
      </a:accent6>
      <a:hlink>
        <a:srgbClr val="000000"/>
      </a:hlink>
      <a:folHlink>
        <a:srgbClr val="80808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8F5A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AAC6B5"/>
        </a:accent5>
        <a:accent6>
          <a:srgbClr val="AEAEAE"/>
        </a:accent6>
        <a:hlink>
          <a:srgbClr val="000000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Emerald_Presentation_Template</Template>
  <TotalTime>3137</TotalTime>
  <Words>647</Words>
  <Application>Microsoft Office PowerPoint</Application>
  <PresentationFormat>On-screen Show (4:3)</PresentationFormat>
  <Paragraphs>129</Paragraphs>
  <Slides>31</Slides>
  <Notes>19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2" baseType="lpstr">
      <vt:lpstr>Emerald_Presentation_Template</vt:lpstr>
      <vt:lpstr>Emerald Resource Guide</vt:lpstr>
      <vt:lpstr>Emerald Group Publishing – Publisher background</vt:lpstr>
      <vt:lpstr>Founded by academics,  for academics</vt:lpstr>
      <vt:lpstr>Emerald Group Publishing</vt:lpstr>
      <vt:lpstr>Emerald Group Publishing – company background</vt:lpstr>
      <vt:lpstr>Financial Times Top 100 Global MBA Rankings</vt:lpstr>
      <vt:lpstr>How can EmeraldInsight help?</vt:lpstr>
      <vt:lpstr>PowerPoint Presentation</vt:lpstr>
      <vt:lpstr>Specialist eJournals</vt:lpstr>
      <vt:lpstr>How to be a modern researcher?</vt:lpstr>
      <vt:lpstr>Modern Researcher</vt:lpstr>
      <vt:lpstr>First, A Topic</vt:lpstr>
      <vt:lpstr>PowerPoint Presentation</vt:lpstr>
      <vt:lpstr>After Topic</vt:lpstr>
      <vt:lpstr>PowerPoint Presentation</vt:lpstr>
      <vt:lpstr>Know Your Tool</vt:lpstr>
      <vt:lpstr>PowerPoint Presentation</vt:lpstr>
      <vt:lpstr>註冊個人化服務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And Keep Learning!</vt:lpstr>
      <vt:lpstr>PowerPoint Presentation</vt:lpstr>
      <vt:lpstr>Questions &amp; Answers</vt:lpstr>
      <vt:lpstr>Thank you!</vt:lpstr>
    </vt:vector>
  </TitlesOfParts>
  <Company>Emerald Group Publishing Limited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Carolina Marques</dc:creator>
  <cp:lastModifiedBy>Julie Chia-Yi Lin</cp:lastModifiedBy>
  <cp:revision>401</cp:revision>
  <cp:lastPrinted>2014-11-28T13:49:11Z</cp:lastPrinted>
  <dcterms:created xsi:type="dcterms:W3CDTF">2014-10-27T13:23:40Z</dcterms:created>
  <dcterms:modified xsi:type="dcterms:W3CDTF">2015-09-22T02:44:12Z</dcterms:modified>
</cp:coreProperties>
</file>