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6" r:id="rId1"/>
  </p:sldMasterIdLst>
  <p:notesMasterIdLst>
    <p:notesMasterId r:id="rId39"/>
  </p:notesMasterIdLst>
  <p:sldIdLst>
    <p:sldId id="301" r:id="rId2"/>
    <p:sldId id="352" r:id="rId3"/>
    <p:sldId id="362" r:id="rId4"/>
    <p:sldId id="262" r:id="rId5"/>
    <p:sldId id="263" r:id="rId6"/>
    <p:sldId id="302" r:id="rId7"/>
    <p:sldId id="348" r:id="rId8"/>
    <p:sldId id="357" r:id="rId9"/>
    <p:sldId id="314" r:id="rId10"/>
    <p:sldId id="309" r:id="rId11"/>
    <p:sldId id="363" r:id="rId12"/>
    <p:sldId id="364" r:id="rId13"/>
    <p:sldId id="365" r:id="rId14"/>
    <p:sldId id="313" r:id="rId15"/>
    <p:sldId id="358" r:id="rId16"/>
    <p:sldId id="318" r:id="rId17"/>
    <p:sldId id="325" r:id="rId18"/>
    <p:sldId id="355" r:id="rId19"/>
    <p:sldId id="346" r:id="rId20"/>
    <p:sldId id="353" r:id="rId21"/>
    <p:sldId id="356" r:id="rId22"/>
    <p:sldId id="359" r:id="rId23"/>
    <p:sldId id="327" r:id="rId24"/>
    <p:sldId id="326" r:id="rId25"/>
    <p:sldId id="349" r:id="rId26"/>
    <p:sldId id="328" r:id="rId27"/>
    <p:sldId id="360" r:id="rId28"/>
    <p:sldId id="333" r:id="rId29"/>
    <p:sldId id="332" r:id="rId30"/>
    <p:sldId id="366" r:id="rId31"/>
    <p:sldId id="361" r:id="rId32"/>
    <p:sldId id="350" r:id="rId33"/>
    <p:sldId id="351" r:id="rId34"/>
    <p:sldId id="344" r:id="rId35"/>
    <p:sldId id="339" r:id="rId36"/>
    <p:sldId id="345" r:id="rId37"/>
    <p:sldId id="347" r:id="rId38"/>
  </p:sldIdLst>
  <p:sldSz cx="12192000" cy="6858000"/>
  <p:notesSz cx="6802438" cy="9934575"/>
  <p:defaultTextStyle>
    <a:defPPr>
      <a:defRPr lang="zh-CN"/>
    </a:defPPr>
    <a:lvl1pPr algn="l" defTabSz="912813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entury Gothic" panose="020B0502020202020204" pitchFamily="34" charset="0"/>
        <a:ea typeface="新細明體" panose="02020500000000000000" pitchFamily="18" charset="-120"/>
        <a:cs typeface="+mn-cs"/>
      </a:defRPr>
    </a:lvl1pPr>
    <a:lvl2pPr marL="455613" indent="1588" algn="l" defTabSz="912813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entury Gothic" panose="020B0502020202020204" pitchFamily="34" charset="0"/>
        <a:ea typeface="新細明體" panose="02020500000000000000" pitchFamily="18" charset="-120"/>
        <a:cs typeface="+mn-cs"/>
      </a:defRPr>
    </a:lvl2pPr>
    <a:lvl3pPr marL="912813" indent="1588" algn="l" defTabSz="912813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entury Gothic" panose="020B0502020202020204" pitchFamily="34" charset="0"/>
        <a:ea typeface="新細明體" panose="02020500000000000000" pitchFamily="18" charset="-120"/>
        <a:cs typeface="+mn-cs"/>
      </a:defRPr>
    </a:lvl3pPr>
    <a:lvl4pPr marL="1370013" indent="1588" algn="l" defTabSz="912813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entury Gothic" panose="020B0502020202020204" pitchFamily="34" charset="0"/>
        <a:ea typeface="新細明體" panose="02020500000000000000" pitchFamily="18" charset="-120"/>
        <a:cs typeface="+mn-cs"/>
      </a:defRPr>
    </a:lvl4pPr>
    <a:lvl5pPr marL="1827213" indent="1588" algn="l" defTabSz="912813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entury Gothic" panose="020B0502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entury Gothic" panose="020B050202020202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entury Gothic" panose="020B050202020202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entury Gothic" panose="020B050202020202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entury Gothic" panose="020B050202020202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74" autoAdjust="0"/>
    <p:restoredTop sz="75180" autoAdjust="0"/>
  </p:normalViewPr>
  <p:slideViewPr>
    <p:cSldViewPr snapToGrid="0" snapToObjects="1">
      <p:cViewPr varScale="1">
        <p:scale>
          <a:sx n="84" d="100"/>
          <a:sy n="84" d="100"/>
        </p:scale>
        <p:origin x="91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3688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941F0C-7DDE-45D1-9B60-1DC3C1F93960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42E138C2-1EBF-445B-BDC7-1C2F23C95C1A}">
      <dgm:prSet phldrT="[文字]" custT="1"/>
      <dgm:spPr/>
      <dgm:t>
        <a:bodyPr/>
        <a:lstStyle/>
        <a:p>
          <a:r>
            <a:rPr lang="zh-TW" altLang="en-US" sz="2000" b="1" dirty="0" smtClean="0"/>
            <a:t>系所管理者</a:t>
          </a:r>
          <a:endParaRPr lang="zh-TW" altLang="en-US" sz="2000" b="1" dirty="0"/>
        </a:p>
      </dgm:t>
    </dgm:pt>
    <dgm:pt modelId="{9395D17D-1FA1-4219-A4A6-C3811D09ACAB}" type="parTrans" cxnId="{F7BF3559-38AE-430E-9B0A-DE92D028BB4D}">
      <dgm:prSet/>
      <dgm:spPr/>
      <dgm:t>
        <a:bodyPr/>
        <a:lstStyle/>
        <a:p>
          <a:endParaRPr lang="zh-TW" altLang="en-US"/>
        </a:p>
      </dgm:t>
    </dgm:pt>
    <dgm:pt modelId="{89013F20-6172-4E23-9EF4-DABEE394397C}" type="sibTrans" cxnId="{F7BF3559-38AE-430E-9B0A-DE92D028BB4D}">
      <dgm:prSet/>
      <dgm:spPr/>
      <dgm:t>
        <a:bodyPr/>
        <a:lstStyle/>
        <a:p>
          <a:endParaRPr lang="zh-TW" altLang="en-US"/>
        </a:p>
      </dgm:t>
    </dgm:pt>
    <dgm:pt modelId="{08F218BB-F237-4C7C-B76F-6AA254A0D5CF}">
      <dgm:prSet phldrT="[文字]" custT="1"/>
      <dgm:spPr/>
      <dgm:t>
        <a:bodyPr/>
        <a:lstStyle/>
        <a:p>
          <a:r>
            <a:rPr lang="zh-TW" altLang="en-US" sz="2000" dirty="0" smtClean="0"/>
            <a:t>下載申請表</a:t>
          </a:r>
          <a:endParaRPr lang="zh-TW" altLang="en-US" sz="2000" dirty="0"/>
        </a:p>
      </dgm:t>
    </dgm:pt>
    <dgm:pt modelId="{54E3913D-7A39-4830-AD7B-0E9A3A6F1887}" type="parTrans" cxnId="{63E55257-3761-4CDE-9137-C39F019BA514}">
      <dgm:prSet/>
      <dgm:spPr/>
      <dgm:t>
        <a:bodyPr/>
        <a:lstStyle/>
        <a:p>
          <a:endParaRPr lang="zh-TW" altLang="en-US"/>
        </a:p>
      </dgm:t>
    </dgm:pt>
    <dgm:pt modelId="{56C48AD9-21BC-439C-9C6F-445D8DE7038A}" type="sibTrans" cxnId="{63E55257-3761-4CDE-9137-C39F019BA514}">
      <dgm:prSet/>
      <dgm:spPr/>
      <dgm:t>
        <a:bodyPr/>
        <a:lstStyle/>
        <a:p>
          <a:endParaRPr lang="zh-TW" altLang="en-US"/>
        </a:p>
      </dgm:t>
    </dgm:pt>
    <dgm:pt modelId="{7E4DEA40-560A-466F-9725-41132BB105DE}">
      <dgm:prSet phldrT="[文字]" custT="1"/>
      <dgm:spPr/>
      <dgm:t>
        <a:bodyPr/>
        <a:lstStyle/>
        <a:p>
          <a:r>
            <a:rPr lang="zh-TW" altLang="en-US" sz="2000" dirty="0" smtClean="0"/>
            <a:t>送交圖書館員</a:t>
          </a:r>
          <a:endParaRPr lang="zh-TW" altLang="en-US" sz="2000" dirty="0"/>
        </a:p>
      </dgm:t>
    </dgm:pt>
    <dgm:pt modelId="{8CE26904-5273-43F6-8CA5-B5E3E998DB27}" type="parTrans" cxnId="{68A9C7F8-2383-49DA-BF50-689334C7B9D9}">
      <dgm:prSet/>
      <dgm:spPr/>
      <dgm:t>
        <a:bodyPr/>
        <a:lstStyle/>
        <a:p>
          <a:endParaRPr lang="zh-TW" altLang="en-US"/>
        </a:p>
      </dgm:t>
    </dgm:pt>
    <dgm:pt modelId="{42B30A57-4D04-43F6-8EBE-7FFAB406ABA0}" type="sibTrans" cxnId="{68A9C7F8-2383-49DA-BF50-689334C7B9D9}">
      <dgm:prSet/>
      <dgm:spPr/>
      <dgm:t>
        <a:bodyPr/>
        <a:lstStyle/>
        <a:p>
          <a:endParaRPr lang="zh-TW" altLang="en-US"/>
        </a:p>
      </dgm:t>
    </dgm:pt>
    <dgm:pt modelId="{BC1C6A2D-6ADC-4EA2-95A9-1E6151D45C21}">
      <dgm:prSet phldrT="[文字]"/>
      <dgm:spPr/>
      <dgm:t>
        <a:bodyPr/>
        <a:lstStyle/>
        <a:p>
          <a:r>
            <a:rPr lang="zh-TW" altLang="en-US" dirty="0" smtClean="0"/>
            <a:t>館員審核後建立帳號</a:t>
          </a:r>
          <a:endParaRPr lang="zh-TW" altLang="en-US" dirty="0"/>
        </a:p>
      </dgm:t>
    </dgm:pt>
    <dgm:pt modelId="{4B80A2A0-A233-4660-9452-414670F16069}" type="parTrans" cxnId="{BEFDC6D1-BA65-4D2A-9078-823C9968B3B1}">
      <dgm:prSet/>
      <dgm:spPr/>
      <dgm:t>
        <a:bodyPr/>
        <a:lstStyle/>
        <a:p>
          <a:endParaRPr lang="zh-TW" altLang="en-US"/>
        </a:p>
      </dgm:t>
    </dgm:pt>
    <dgm:pt modelId="{8720393E-1C67-49D8-A084-9170D2BCFA68}" type="sibTrans" cxnId="{BEFDC6D1-BA65-4D2A-9078-823C9968B3B1}">
      <dgm:prSet/>
      <dgm:spPr/>
      <dgm:t>
        <a:bodyPr/>
        <a:lstStyle/>
        <a:p>
          <a:endParaRPr lang="zh-TW" altLang="en-US"/>
        </a:p>
      </dgm:t>
    </dgm:pt>
    <dgm:pt modelId="{A1F4C27A-90C8-43FD-8B75-E74DB46B3345}">
      <dgm:prSet phldrT="[文字]" custT="1"/>
      <dgm:spPr/>
      <dgm:t>
        <a:bodyPr/>
        <a:lstStyle/>
        <a:p>
          <a:r>
            <a:rPr lang="zh-TW" altLang="en-US" sz="2000" dirty="0" smtClean="0"/>
            <a:t>管理者會收到啟用通知信</a:t>
          </a:r>
          <a:endParaRPr lang="zh-TW" altLang="en-US" sz="2000" dirty="0"/>
        </a:p>
      </dgm:t>
    </dgm:pt>
    <dgm:pt modelId="{B257A734-B4F5-4BC5-926B-CCE30CF45AB7}" type="sibTrans" cxnId="{CD790208-96C8-461C-B8B5-1BEEDE23C329}">
      <dgm:prSet/>
      <dgm:spPr/>
      <dgm:t>
        <a:bodyPr/>
        <a:lstStyle/>
        <a:p>
          <a:endParaRPr lang="zh-TW" altLang="en-US"/>
        </a:p>
      </dgm:t>
    </dgm:pt>
    <dgm:pt modelId="{C55D3057-5F67-4866-A17C-67D808B0EEB9}" type="parTrans" cxnId="{CD790208-96C8-461C-B8B5-1BEEDE23C329}">
      <dgm:prSet/>
      <dgm:spPr/>
      <dgm:t>
        <a:bodyPr/>
        <a:lstStyle/>
        <a:p>
          <a:endParaRPr lang="zh-TW" altLang="en-US"/>
        </a:p>
      </dgm:t>
    </dgm:pt>
    <dgm:pt modelId="{B0149745-DEE8-436E-B7BF-08261E175EBF}">
      <dgm:prSet phldrT="[文字]" custT="1"/>
      <dgm:spPr/>
      <dgm:t>
        <a:bodyPr/>
        <a:lstStyle/>
        <a:p>
          <a:r>
            <a:rPr lang="zh-TW" altLang="en-US" sz="2000" dirty="0" smtClean="0"/>
            <a:t>學科館員資料請參考網頁</a:t>
          </a:r>
          <a:endParaRPr lang="zh-TW" altLang="en-US" sz="2000" dirty="0"/>
        </a:p>
      </dgm:t>
    </dgm:pt>
    <dgm:pt modelId="{8B046613-AC04-46A5-A8B1-221331DE2439}" type="sibTrans" cxnId="{B0D652E9-39D4-44EB-B904-70D6AAFB0568}">
      <dgm:prSet/>
      <dgm:spPr/>
      <dgm:t>
        <a:bodyPr/>
        <a:lstStyle/>
        <a:p>
          <a:endParaRPr lang="zh-TW" altLang="en-US"/>
        </a:p>
      </dgm:t>
    </dgm:pt>
    <dgm:pt modelId="{54D4DB39-D029-49B4-8194-3509E77B8EE0}" type="parTrans" cxnId="{B0D652E9-39D4-44EB-B904-70D6AAFB0568}">
      <dgm:prSet/>
      <dgm:spPr/>
      <dgm:t>
        <a:bodyPr/>
        <a:lstStyle/>
        <a:p>
          <a:endParaRPr lang="zh-TW" altLang="en-US"/>
        </a:p>
      </dgm:t>
    </dgm:pt>
    <dgm:pt modelId="{D4C21065-12B1-4F74-981B-5BC6F727A899}">
      <dgm:prSet phldrT="[文字]" custT="1"/>
      <dgm:spPr/>
      <dgm:t>
        <a:bodyPr/>
        <a:lstStyle/>
        <a:p>
          <a:r>
            <a:rPr lang="zh-TW" altLang="en-US" sz="2000" dirty="0" smtClean="0"/>
            <a:t>啟用帳號</a:t>
          </a:r>
          <a:endParaRPr lang="zh-TW" altLang="en-US" sz="2000" dirty="0"/>
        </a:p>
      </dgm:t>
    </dgm:pt>
    <dgm:pt modelId="{2AB68AD9-B234-47AC-BC8F-32494319807F}" type="parTrans" cxnId="{3A619670-E4E0-4DCA-BF7E-D052D929562D}">
      <dgm:prSet/>
      <dgm:spPr/>
      <dgm:t>
        <a:bodyPr/>
        <a:lstStyle/>
        <a:p>
          <a:endParaRPr lang="zh-TW" altLang="en-US"/>
        </a:p>
      </dgm:t>
    </dgm:pt>
    <dgm:pt modelId="{7937A32B-5F3A-404C-BCF2-3F601F09B9C5}" type="sibTrans" cxnId="{3A619670-E4E0-4DCA-BF7E-D052D929562D}">
      <dgm:prSet/>
      <dgm:spPr/>
      <dgm:t>
        <a:bodyPr/>
        <a:lstStyle/>
        <a:p>
          <a:endParaRPr lang="zh-TW" altLang="en-US"/>
        </a:p>
      </dgm:t>
    </dgm:pt>
    <dgm:pt modelId="{7078E505-DFA3-4159-B2B5-21AF94D9EBBB}">
      <dgm:prSet phldrT="[文字]" custT="1"/>
      <dgm:spPr/>
      <dgm:t>
        <a:bodyPr/>
        <a:lstStyle/>
        <a:p>
          <a:r>
            <a:rPr lang="zh-TW" altLang="en-US" sz="2000" dirty="0" smtClean="0"/>
            <a:t>可開始使用</a:t>
          </a:r>
          <a:endParaRPr lang="zh-TW" altLang="en-US" sz="2000" dirty="0"/>
        </a:p>
      </dgm:t>
    </dgm:pt>
    <dgm:pt modelId="{902AEAB5-6636-4BEE-A6B4-E33687159A7A}" type="parTrans" cxnId="{869C3DE6-F1FF-46FD-96A4-605FC4037F26}">
      <dgm:prSet/>
      <dgm:spPr/>
      <dgm:t>
        <a:bodyPr/>
        <a:lstStyle/>
        <a:p>
          <a:endParaRPr lang="zh-TW" altLang="en-US"/>
        </a:p>
      </dgm:t>
    </dgm:pt>
    <dgm:pt modelId="{CDD8C968-6AF0-499F-A8A6-F74F57897B43}" type="sibTrans" cxnId="{869C3DE6-F1FF-46FD-96A4-605FC4037F26}">
      <dgm:prSet/>
      <dgm:spPr/>
      <dgm:t>
        <a:bodyPr/>
        <a:lstStyle/>
        <a:p>
          <a:endParaRPr lang="zh-TW" altLang="en-US"/>
        </a:p>
      </dgm:t>
    </dgm:pt>
    <dgm:pt modelId="{AF73937B-02D9-4607-B264-761C30C674FE}" type="pres">
      <dgm:prSet presAssocID="{57941F0C-7DDE-45D1-9B60-1DC3C1F9396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0F9C3C7-87C9-4DF3-80A6-EEF50E52C442}" type="pres">
      <dgm:prSet presAssocID="{42E138C2-1EBF-445B-BDC7-1C2F23C95C1A}" presName="composite" presStyleCnt="0"/>
      <dgm:spPr/>
    </dgm:pt>
    <dgm:pt modelId="{FA917244-A2CB-4EB3-8B27-BB5AA63517A8}" type="pres">
      <dgm:prSet presAssocID="{42E138C2-1EBF-445B-BDC7-1C2F23C95C1A}" presName="par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3B75C23-4F2E-44A3-8164-06A898C93374}" type="pres">
      <dgm:prSet presAssocID="{42E138C2-1EBF-445B-BDC7-1C2F23C95C1A}" presName="parSh" presStyleLbl="node1" presStyleIdx="0" presStyleCnt="4"/>
      <dgm:spPr/>
      <dgm:t>
        <a:bodyPr/>
        <a:lstStyle/>
        <a:p>
          <a:endParaRPr lang="zh-TW" altLang="en-US"/>
        </a:p>
      </dgm:t>
    </dgm:pt>
    <dgm:pt modelId="{D5D8B063-BD2B-4FDD-952A-5264444057AB}" type="pres">
      <dgm:prSet presAssocID="{42E138C2-1EBF-445B-BDC7-1C2F23C95C1A}" presName="desTx" presStyleLbl="fgAcc1" presStyleIdx="0" presStyleCnt="4" custScaleX="102044" custScaleY="10529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57A8C2F-986E-4086-B5F0-979635B30383}" type="pres">
      <dgm:prSet presAssocID="{89013F20-6172-4E23-9EF4-DABEE394397C}" presName="sibTrans" presStyleLbl="sibTrans2D1" presStyleIdx="0" presStyleCnt="3"/>
      <dgm:spPr/>
      <dgm:t>
        <a:bodyPr/>
        <a:lstStyle/>
        <a:p>
          <a:endParaRPr lang="zh-TW" altLang="en-US"/>
        </a:p>
      </dgm:t>
    </dgm:pt>
    <dgm:pt modelId="{29E8F1F1-ECE9-4AD1-8016-9A4923E738C1}" type="pres">
      <dgm:prSet presAssocID="{89013F20-6172-4E23-9EF4-DABEE394397C}" presName="connTx" presStyleLbl="sibTrans2D1" presStyleIdx="0" presStyleCnt="3"/>
      <dgm:spPr/>
      <dgm:t>
        <a:bodyPr/>
        <a:lstStyle/>
        <a:p>
          <a:endParaRPr lang="zh-TW" altLang="en-US"/>
        </a:p>
      </dgm:t>
    </dgm:pt>
    <dgm:pt modelId="{A376C482-CA36-4EE4-A0A4-2AA6CCDA9804}" type="pres">
      <dgm:prSet presAssocID="{7E4DEA40-560A-466F-9725-41132BB105DE}" presName="composite" presStyleCnt="0"/>
      <dgm:spPr/>
    </dgm:pt>
    <dgm:pt modelId="{34B959EE-1F4A-483E-809A-EBB4E938E993}" type="pres">
      <dgm:prSet presAssocID="{7E4DEA40-560A-466F-9725-41132BB105DE}" presName="par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298C860-3627-4F05-B571-FD3F92F08818}" type="pres">
      <dgm:prSet presAssocID="{7E4DEA40-560A-466F-9725-41132BB105DE}" presName="parSh" presStyleLbl="node1" presStyleIdx="1" presStyleCnt="4"/>
      <dgm:spPr/>
      <dgm:t>
        <a:bodyPr/>
        <a:lstStyle/>
        <a:p>
          <a:endParaRPr lang="zh-TW" altLang="en-US"/>
        </a:p>
      </dgm:t>
    </dgm:pt>
    <dgm:pt modelId="{F167949A-879F-417C-97D0-FAEC043D31FB}" type="pres">
      <dgm:prSet presAssocID="{7E4DEA40-560A-466F-9725-41132BB105DE}" presName="desTx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40F40F4-1DAA-4E79-9A68-96A1421F1FF7}" type="pres">
      <dgm:prSet presAssocID="{42B30A57-4D04-43F6-8EBE-7FFAB406ABA0}" presName="sibTrans" presStyleLbl="sibTrans2D1" presStyleIdx="1" presStyleCnt="3"/>
      <dgm:spPr/>
      <dgm:t>
        <a:bodyPr/>
        <a:lstStyle/>
        <a:p>
          <a:endParaRPr lang="zh-TW" altLang="en-US"/>
        </a:p>
      </dgm:t>
    </dgm:pt>
    <dgm:pt modelId="{8926D6FD-65E1-4184-B485-7CC3B5D144EE}" type="pres">
      <dgm:prSet presAssocID="{42B30A57-4D04-43F6-8EBE-7FFAB406ABA0}" presName="connTx" presStyleLbl="sibTrans2D1" presStyleIdx="1" presStyleCnt="3"/>
      <dgm:spPr/>
      <dgm:t>
        <a:bodyPr/>
        <a:lstStyle/>
        <a:p>
          <a:endParaRPr lang="zh-TW" altLang="en-US"/>
        </a:p>
      </dgm:t>
    </dgm:pt>
    <dgm:pt modelId="{D0D91C37-3FC5-4FC8-A724-5E44BBC838B1}" type="pres">
      <dgm:prSet presAssocID="{BC1C6A2D-6ADC-4EA2-95A9-1E6151D45C21}" presName="composite" presStyleCnt="0"/>
      <dgm:spPr/>
    </dgm:pt>
    <dgm:pt modelId="{E9FDF21B-14E6-41E4-AD83-7C3BDB0351EF}" type="pres">
      <dgm:prSet presAssocID="{BC1C6A2D-6ADC-4EA2-95A9-1E6151D45C21}" presName="parTx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56F3E48-859A-4285-A84C-C9DFE3AE93DC}" type="pres">
      <dgm:prSet presAssocID="{BC1C6A2D-6ADC-4EA2-95A9-1E6151D45C21}" presName="parSh" presStyleLbl="node1" presStyleIdx="2" presStyleCnt="4"/>
      <dgm:spPr/>
      <dgm:t>
        <a:bodyPr/>
        <a:lstStyle/>
        <a:p>
          <a:endParaRPr lang="zh-TW" altLang="en-US"/>
        </a:p>
      </dgm:t>
    </dgm:pt>
    <dgm:pt modelId="{0C958F37-4FBE-4E46-8208-76057488D3A0}" type="pres">
      <dgm:prSet presAssocID="{BC1C6A2D-6ADC-4EA2-95A9-1E6151D45C21}" presName="desTx" presStyleLbl="fgAcc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68AFDB8-F73A-49CD-A278-A75590FF4052}" type="pres">
      <dgm:prSet presAssocID="{8720393E-1C67-49D8-A084-9170D2BCFA68}" presName="sibTrans" presStyleLbl="sibTrans2D1" presStyleIdx="2" presStyleCnt="3"/>
      <dgm:spPr/>
      <dgm:t>
        <a:bodyPr/>
        <a:lstStyle/>
        <a:p>
          <a:endParaRPr lang="zh-TW" altLang="en-US"/>
        </a:p>
      </dgm:t>
    </dgm:pt>
    <dgm:pt modelId="{2684FC46-4934-4AB9-86AB-3BC82026C068}" type="pres">
      <dgm:prSet presAssocID="{8720393E-1C67-49D8-A084-9170D2BCFA68}" presName="connTx" presStyleLbl="sibTrans2D1" presStyleIdx="2" presStyleCnt="3"/>
      <dgm:spPr/>
      <dgm:t>
        <a:bodyPr/>
        <a:lstStyle/>
        <a:p>
          <a:endParaRPr lang="zh-TW" altLang="en-US"/>
        </a:p>
      </dgm:t>
    </dgm:pt>
    <dgm:pt modelId="{9C2B304F-B7DA-44C4-939D-254C17C1A651}" type="pres">
      <dgm:prSet presAssocID="{D4C21065-12B1-4F74-981B-5BC6F727A899}" presName="composite" presStyleCnt="0"/>
      <dgm:spPr/>
    </dgm:pt>
    <dgm:pt modelId="{54EACA80-869D-4502-935F-BF4D7E7DBC1C}" type="pres">
      <dgm:prSet presAssocID="{D4C21065-12B1-4F74-981B-5BC6F727A899}" presName="parTx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AC54250-846D-4B35-9E6E-AC90F70D098A}" type="pres">
      <dgm:prSet presAssocID="{D4C21065-12B1-4F74-981B-5BC6F727A899}" presName="parSh" presStyleLbl="node1" presStyleIdx="3" presStyleCnt="4"/>
      <dgm:spPr/>
      <dgm:t>
        <a:bodyPr/>
        <a:lstStyle/>
        <a:p>
          <a:endParaRPr lang="zh-TW" altLang="en-US"/>
        </a:p>
      </dgm:t>
    </dgm:pt>
    <dgm:pt modelId="{1E266238-2A32-4C04-B9E3-A97C395EFB25}" type="pres">
      <dgm:prSet presAssocID="{D4C21065-12B1-4F74-981B-5BC6F727A899}" presName="desTx" presStyleLbl="fgAcc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57E0814-C43D-49AB-86D4-C3AE44372A14}" type="presOf" srcId="{B0149745-DEE8-436E-B7BF-08261E175EBF}" destId="{F167949A-879F-417C-97D0-FAEC043D31FB}" srcOrd="0" destOrd="0" presId="urn:microsoft.com/office/officeart/2005/8/layout/process3"/>
    <dgm:cxn modelId="{1FAA018E-7D92-49B6-A42A-7DD8A489EA61}" type="presOf" srcId="{BC1C6A2D-6ADC-4EA2-95A9-1E6151D45C21}" destId="{E9FDF21B-14E6-41E4-AD83-7C3BDB0351EF}" srcOrd="0" destOrd="0" presId="urn:microsoft.com/office/officeart/2005/8/layout/process3"/>
    <dgm:cxn modelId="{68A9C7F8-2383-49DA-BF50-689334C7B9D9}" srcId="{57941F0C-7DDE-45D1-9B60-1DC3C1F93960}" destId="{7E4DEA40-560A-466F-9725-41132BB105DE}" srcOrd="1" destOrd="0" parTransId="{8CE26904-5273-43F6-8CA5-B5E3E998DB27}" sibTransId="{42B30A57-4D04-43F6-8EBE-7FFAB406ABA0}"/>
    <dgm:cxn modelId="{8866333B-382D-435F-83CD-2CB63567609D}" type="presOf" srcId="{D4C21065-12B1-4F74-981B-5BC6F727A899}" destId="{54EACA80-869D-4502-935F-BF4D7E7DBC1C}" srcOrd="0" destOrd="0" presId="urn:microsoft.com/office/officeart/2005/8/layout/process3"/>
    <dgm:cxn modelId="{84B33D3C-34D3-46B9-9CB8-D3EAA37E309F}" type="presOf" srcId="{8720393E-1C67-49D8-A084-9170D2BCFA68}" destId="{768AFDB8-F73A-49CD-A278-A75590FF4052}" srcOrd="0" destOrd="0" presId="urn:microsoft.com/office/officeart/2005/8/layout/process3"/>
    <dgm:cxn modelId="{8ED0DA62-F1C1-43D4-AABA-299A3F007505}" type="presOf" srcId="{8720393E-1C67-49D8-A084-9170D2BCFA68}" destId="{2684FC46-4934-4AB9-86AB-3BC82026C068}" srcOrd="1" destOrd="0" presId="urn:microsoft.com/office/officeart/2005/8/layout/process3"/>
    <dgm:cxn modelId="{F7BF3559-38AE-430E-9B0A-DE92D028BB4D}" srcId="{57941F0C-7DDE-45D1-9B60-1DC3C1F93960}" destId="{42E138C2-1EBF-445B-BDC7-1C2F23C95C1A}" srcOrd="0" destOrd="0" parTransId="{9395D17D-1FA1-4219-A4A6-C3811D09ACAB}" sibTransId="{89013F20-6172-4E23-9EF4-DABEE394397C}"/>
    <dgm:cxn modelId="{869C3DE6-F1FF-46FD-96A4-605FC4037F26}" srcId="{D4C21065-12B1-4F74-981B-5BC6F727A899}" destId="{7078E505-DFA3-4159-B2B5-21AF94D9EBBB}" srcOrd="0" destOrd="0" parTransId="{902AEAB5-6636-4BEE-A6B4-E33687159A7A}" sibTransId="{CDD8C968-6AF0-499F-A8A6-F74F57897B43}"/>
    <dgm:cxn modelId="{5007E473-F59C-4CD5-9E64-ADAC987B4256}" type="presOf" srcId="{57941F0C-7DDE-45D1-9B60-1DC3C1F93960}" destId="{AF73937B-02D9-4607-B264-761C30C674FE}" srcOrd="0" destOrd="0" presId="urn:microsoft.com/office/officeart/2005/8/layout/process3"/>
    <dgm:cxn modelId="{63E55257-3761-4CDE-9137-C39F019BA514}" srcId="{42E138C2-1EBF-445B-BDC7-1C2F23C95C1A}" destId="{08F218BB-F237-4C7C-B76F-6AA254A0D5CF}" srcOrd="0" destOrd="0" parTransId="{54E3913D-7A39-4830-AD7B-0E9A3A6F1887}" sibTransId="{56C48AD9-21BC-439C-9C6F-445D8DE7038A}"/>
    <dgm:cxn modelId="{ED0DD326-7D1D-478B-9D87-00137A483E21}" type="presOf" srcId="{42B30A57-4D04-43F6-8EBE-7FFAB406ABA0}" destId="{8926D6FD-65E1-4184-B485-7CC3B5D144EE}" srcOrd="1" destOrd="0" presId="urn:microsoft.com/office/officeart/2005/8/layout/process3"/>
    <dgm:cxn modelId="{10F90967-1FAE-4092-BD45-9C4681A4515B}" type="presOf" srcId="{42E138C2-1EBF-445B-BDC7-1C2F23C95C1A}" destId="{C3B75C23-4F2E-44A3-8164-06A898C93374}" srcOrd="1" destOrd="0" presId="urn:microsoft.com/office/officeart/2005/8/layout/process3"/>
    <dgm:cxn modelId="{82E8C24D-79D1-464A-8669-1F8FE1E1EB70}" type="presOf" srcId="{42B30A57-4D04-43F6-8EBE-7FFAB406ABA0}" destId="{940F40F4-1DAA-4E79-9A68-96A1421F1FF7}" srcOrd="0" destOrd="0" presId="urn:microsoft.com/office/officeart/2005/8/layout/process3"/>
    <dgm:cxn modelId="{69DDEEEE-9107-41CC-AF4A-5EC6407A37BA}" type="presOf" srcId="{89013F20-6172-4E23-9EF4-DABEE394397C}" destId="{357A8C2F-986E-4086-B5F0-979635B30383}" srcOrd="0" destOrd="0" presId="urn:microsoft.com/office/officeart/2005/8/layout/process3"/>
    <dgm:cxn modelId="{A793882C-C918-40EB-9911-1AF395E9102B}" type="presOf" srcId="{D4C21065-12B1-4F74-981B-5BC6F727A899}" destId="{6AC54250-846D-4B35-9E6E-AC90F70D098A}" srcOrd="1" destOrd="0" presId="urn:microsoft.com/office/officeart/2005/8/layout/process3"/>
    <dgm:cxn modelId="{69B3FF3C-9856-41D1-B008-0FA189D66D88}" type="presOf" srcId="{7E4DEA40-560A-466F-9725-41132BB105DE}" destId="{34B959EE-1F4A-483E-809A-EBB4E938E993}" srcOrd="0" destOrd="0" presId="urn:microsoft.com/office/officeart/2005/8/layout/process3"/>
    <dgm:cxn modelId="{75AEB432-2861-4DC1-8324-82E066BA0DAB}" type="presOf" srcId="{08F218BB-F237-4C7C-B76F-6AA254A0D5CF}" destId="{D5D8B063-BD2B-4FDD-952A-5264444057AB}" srcOrd="0" destOrd="0" presId="urn:microsoft.com/office/officeart/2005/8/layout/process3"/>
    <dgm:cxn modelId="{B7EC89E4-B641-475B-BDE3-67D10591FD6F}" type="presOf" srcId="{89013F20-6172-4E23-9EF4-DABEE394397C}" destId="{29E8F1F1-ECE9-4AD1-8016-9A4923E738C1}" srcOrd="1" destOrd="0" presId="urn:microsoft.com/office/officeart/2005/8/layout/process3"/>
    <dgm:cxn modelId="{C439F19C-15DB-4DF8-AADE-D94B7161DEA7}" type="presOf" srcId="{A1F4C27A-90C8-43FD-8B75-E74DB46B3345}" destId="{0C958F37-4FBE-4E46-8208-76057488D3A0}" srcOrd="0" destOrd="0" presId="urn:microsoft.com/office/officeart/2005/8/layout/process3"/>
    <dgm:cxn modelId="{36AB8610-9357-40A8-8220-6DE841FFFF85}" type="presOf" srcId="{7078E505-DFA3-4159-B2B5-21AF94D9EBBB}" destId="{1E266238-2A32-4C04-B9E3-A97C395EFB25}" srcOrd="0" destOrd="0" presId="urn:microsoft.com/office/officeart/2005/8/layout/process3"/>
    <dgm:cxn modelId="{B0D652E9-39D4-44EB-B904-70D6AAFB0568}" srcId="{7E4DEA40-560A-466F-9725-41132BB105DE}" destId="{B0149745-DEE8-436E-B7BF-08261E175EBF}" srcOrd="0" destOrd="0" parTransId="{54D4DB39-D029-49B4-8194-3509E77B8EE0}" sibTransId="{8B046613-AC04-46A5-A8B1-221331DE2439}"/>
    <dgm:cxn modelId="{BEFDC6D1-BA65-4D2A-9078-823C9968B3B1}" srcId="{57941F0C-7DDE-45D1-9B60-1DC3C1F93960}" destId="{BC1C6A2D-6ADC-4EA2-95A9-1E6151D45C21}" srcOrd="2" destOrd="0" parTransId="{4B80A2A0-A233-4660-9452-414670F16069}" sibTransId="{8720393E-1C67-49D8-A084-9170D2BCFA68}"/>
    <dgm:cxn modelId="{2B2D9C17-6C63-4743-916A-6613C47FD1C6}" type="presOf" srcId="{42E138C2-1EBF-445B-BDC7-1C2F23C95C1A}" destId="{FA917244-A2CB-4EB3-8B27-BB5AA63517A8}" srcOrd="0" destOrd="0" presId="urn:microsoft.com/office/officeart/2005/8/layout/process3"/>
    <dgm:cxn modelId="{276A3C0F-F9CA-43A2-A515-417EC0B65C8D}" type="presOf" srcId="{7E4DEA40-560A-466F-9725-41132BB105DE}" destId="{C298C860-3627-4F05-B571-FD3F92F08818}" srcOrd="1" destOrd="0" presId="urn:microsoft.com/office/officeart/2005/8/layout/process3"/>
    <dgm:cxn modelId="{CD790208-96C8-461C-B8B5-1BEEDE23C329}" srcId="{BC1C6A2D-6ADC-4EA2-95A9-1E6151D45C21}" destId="{A1F4C27A-90C8-43FD-8B75-E74DB46B3345}" srcOrd="0" destOrd="0" parTransId="{C55D3057-5F67-4866-A17C-67D808B0EEB9}" sibTransId="{B257A734-B4F5-4BC5-926B-CCE30CF45AB7}"/>
    <dgm:cxn modelId="{3A619670-E4E0-4DCA-BF7E-D052D929562D}" srcId="{57941F0C-7DDE-45D1-9B60-1DC3C1F93960}" destId="{D4C21065-12B1-4F74-981B-5BC6F727A899}" srcOrd="3" destOrd="0" parTransId="{2AB68AD9-B234-47AC-BC8F-32494319807F}" sibTransId="{7937A32B-5F3A-404C-BCF2-3F601F09B9C5}"/>
    <dgm:cxn modelId="{9914E3FF-E6D9-42BD-8F34-C06B9E1F3EA2}" type="presOf" srcId="{BC1C6A2D-6ADC-4EA2-95A9-1E6151D45C21}" destId="{E56F3E48-859A-4285-A84C-C9DFE3AE93DC}" srcOrd="1" destOrd="0" presId="urn:microsoft.com/office/officeart/2005/8/layout/process3"/>
    <dgm:cxn modelId="{3A23A280-21FD-4911-9A71-1D0C5EBC81ED}" type="presParOf" srcId="{AF73937B-02D9-4607-B264-761C30C674FE}" destId="{40F9C3C7-87C9-4DF3-80A6-EEF50E52C442}" srcOrd="0" destOrd="0" presId="urn:microsoft.com/office/officeart/2005/8/layout/process3"/>
    <dgm:cxn modelId="{01C8358E-3FC7-4B3B-B791-F71733A9C7AA}" type="presParOf" srcId="{40F9C3C7-87C9-4DF3-80A6-EEF50E52C442}" destId="{FA917244-A2CB-4EB3-8B27-BB5AA63517A8}" srcOrd="0" destOrd="0" presId="urn:microsoft.com/office/officeart/2005/8/layout/process3"/>
    <dgm:cxn modelId="{88D7241E-41FB-4E91-917C-92534B7865FC}" type="presParOf" srcId="{40F9C3C7-87C9-4DF3-80A6-EEF50E52C442}" destId="{C3B75C23-4F2E-44A3-8164-06A898C93374}" srcOrd="1" destOrd="0" presId="urn:microsoft.com/office/officeart/2005/8/layout/process3"/>
    <dgm:cxn modelId="{F32A5B01-EBE4-43A0-B0D7-C11B9C2E16BD}" type="presParOf" srcId="{40F9C3C7-87C9-4DF3-80A6-EEF50E52C442}" destId="{D5D8B063-BD2B-4FDD-952A-5264444057AB}" srcOrd="2" destOrd="0" presId="urn:microsoft.com/office/officeart/2005/8/layout/process3"/>
    <dgm:cxn modelId="{1B591450-2E53-403E-A1DD-5170680EC7E1}" type="presParOf" srcId="{AF73937B-02D9-4607-B264-761C30C674FE}" destId="{357A8C2F-986E-4086-B5F0-979635B30383}" srcOrd="1" destOrd="0" presId="urn:microsoft.com/office/officeart/2005/8/layout/process3"/>
    <dgm:cxn modelId="{FF7F4DA8-A11B-44BA-9FD7-32F329AC448D}" type="presParOf" srcId="{357A8C2F-986E-4086-B5F0-979635B30383}" destId="{29E8F1F1-ECE9-4AD1-8016-9A4923E738C1}" srcOrd="0" destOrd="0" presId="urn:microsoft.com/office/officeart/2005/8/layout/process3"/>
    <dgm:cxn modelId="{24BCCBC0-7344-43D1-8C76-7255A33E0960}" type="presParOf" srcId="{AF73937B-02D9-4607-B264-761C30C674FE}" destId="{A376C482-CA36-4EE4-A0A4-2AA6CCDA9804}" srcOrd="2" destOrd="0" presId="urn:microsoft.com/office/officeart/2005/8/layout/process3"/>
    <dgm:cxn modelId="{C6D7B523-B842-40D1-A76D-E033C44AB2D9}" type="presParOf" srcId="{A376C482-CA36-4EE4-A0A4-2AA6CCDA9804}" destId="{34B959EE-1F4A-483E-809A-EBB4E938E993}" srcOrd="0" destOrd="0" presId="urn:microsoft.com/office/officeart/2005/8/layout/process3"/>
    <dgm:cxn modelId="{BC48B0E1-21C3-47DF-AF63-BCB8101F4000}" type="presParOf" srcId="{A376C482-CA36-4EE4-A0A4-2AA6CCDA9804}" destId="{C298C860-3627-4F05-B571-FD3F92F08818}" srcOrd="1" destOrd="0" presId="urn:microsoft.com/office/officeart/2005/8/layout/process3"/>
    <dgm:cxn modelId="{9FD6D6C5-1314-452A-94AD-F3364B38F488}" type="presParOf" srcId="{A376C482-CA36-4EE4-A0A4-2AA6CCDA9804}" destId="{F167949A-879F-417C-97D0-FAEC043D31FB}" srcOrd="2" destOrd="0" presId="urn:microsoft.com/office/officeart/2005/8/layout/process3"/>
    <dgm:cxn modelId="{8437F49F-2C1C-4877-84E0-67E512D98F86}" type="presParOf" srcId="{AF73937B-02D9-4607-B264-761C30C674FE}" destId="{940F40F4-1DAA-4E79-9A68-96A1421F1FF7}" srcOrd="3" destOrd="0" presId="urn:microsoft.com/office/officeart/2005/8/layout/process3"/>
    <dgm:cxn modelId="{09F08509-1FC5-48FD-BAF3-6A3DA1373332}" type="presParOf" srcId="{940F40F4-1DAA-4E79-9A68-96A1421F1FF7}" destId="{8926D6FD-65E1-4184-B485-7CC3B5D144EE}" srcOrd="0" destOrd="0" presId="urn:microsoft.com/office/officeart/2005/8/layout/process3"/>
    <dgm:cxn modelId="{FFD9A222-BDCC-4127-8078-0FEE66287826}" type="presParOf" srcId="{AF73937B-02D9-4607-B264-761C30C674FE}" destId="{D0D91C37-3FC5-4FC8-A724-5E44BBC838B1}" srcOrd="4" destOrd="0" presId="urn:microsoft.com/office/officeart/2005/8/layout/process3"/>
    <dgm:cxn modelId="{F3C41A16-BCE8-4555-91CC-E6478EE4AAC9}" type="presParOf" srcId="{D0D91C37-3FC5-4FC8-A724-5E44BBC838B1}" destId="{E9FDF21B-14E6-41E4-AD83-7C3BDB0351EF}" srcOrd="0" destOrd="0" presId="urn:microsoft.com/office/officeart/2005/8/layout/process3"/>
    <dgm:cxn modelId="{FF74ADB0-A565-4C2F-A114-058EE87E8C9A}" type="presParOf" srcId="{D0D91C37-3FC5-4FC8-A724-5E44BBC838B1}" destId="{E56F3E48-859A-4285-A84C-C9DFE3AE93DC}" srcOrd="1" destOrd="0" presId="urn:microsoft.com/office/officeart/2005/8/layout/process3"/>
    <dgm:cxn modelId="{865A7B14-6268-44AA-A310-00D2B87C8E29}" type="presParOf" srcId="{D0D91C37-3FC5-4FC8-A724-5E44BBC838B1}" destId="{0C958F37-4FBE-4E46-8208-76057488D3A0}" srcOrd="2" destOrd="0" presId="urn:microsoft.com/office/officeart/2005/8/layout/process3"/>
    <dgm:cxn modelId="{993E062E-D8BE-4DE0-9572-BA158585C171}" type="presParOf" srcId="{AF73937B-02D9-4607-B264-761C30C674FE}" destId="{768AFDB8-F73A-49CD-A278-A75590FF4052}" srcOrd="5" destOrd="0" presId="urn:microsoft.com/office/officeart/2005/8/layout/process3"/>
    <dgm:cxn modelId="{593F6ADF-F887-47B2-A839-08603353F4EE}" type="presParOf" srcId="{768AFDB8-F73A-49CD-A278-A75590FF4052}" destId="{2684FC46-4934-4AB9-86AB-3BC82026C068}" srcOrd="0" destOrd="0" presId="urn:microsoft.com/office/officeart/2005/8/layout/process3"/>
    <dgm:cxn modelId="{FAE0C3B7-6578-412F-87F4-C49ADF5118E2}" type="presParOf" srcId="{AF73937B-02D9-4607-B264-761C30C674FE}" destId="{9C2B304F-B7DA-44C4-939D-254C17C1A651}" srcOrd="6" destOrd="0" presId="urn:microsoft.com/office/officeart/2005/8/layout/process3"/>
    <dgm:cxn modelId="{9C4CF6A6-3197-43D0-8ACC-94ED041AAE8F}" type="presParOf" srcId="{9C2B304F-B7DA-44C4-939D-254C17C1A651}" destId="{54EACA80-869D-4502-935F-BF4D7E7DBC1C}" srcOrd="0" destOrd="0" presId="urn:microsoft.com/office/officeart/2005/8/layout/process3"/>
    <dgm:cxn modelId="{CBD883D2-A4B1-4A41-B2C4-6E2AB3358045}" type="presParOf" srcId="{9C2B304F-B7DA-44C4-939D-254C17C1A651}" destId="{6AC54250-846D-4B35-9E6E-AC90F70D098A}" srcOrd="1" destOrd="0" presId="urn:microsoft.com/office/officeart/2005/8/layout/process3"/>
    <dgm:cxn modelId="{F5246860-FDAE-47F4-BA0D-0FF1DD37D7C0}" type="presParOf" srcId="{9C2B304F-B7DA-44C4-939D-254C17C1A651}" destId="{1E266238-2A32-4C04-B9E3-A97C395EFB25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7941F0C-7DDE-45D1-9B60-1DC3C1F93960}" type="doc">
      <dgm:prSet loTypeId="urn:microsoft.com/office/officeart/2005/8/layout/process3" loCatId="process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zh-TW" altLang="en-US"/>
        </a:p>
      </dgm:t>
    </dgm:pt>
    <dgm:pt modelId="{42E138C2-1EBF-445B-BDC7-1C2F23C95C1A}">
      <dgm:prSet phldrT="[文字]" custT="1"/>
      <dgm:spPr/>
      <dgm:t>
        <a:bodyPr/>
        <a:lstStyle/>
        <a:p>
          <a:r>
            <a:rPr lang="zh-TW" altLang="en-US" sz="2400" b="1" dirty="0" smtClean="0"/>
            <a:t>教師</a:t>
          </a:r>
          <a:endParaRPr lang="zh-TW" altLang="en-US" sz="2400" b="1" dirty="0"/>
        </a:p>
      </dgm:t>
    </dgm:pt>
    <dgm:pt modelId="{9395D17D-1FA1-4219-A4A6-C3811D09ACAB}" type="parTrans" cxnId="{F7BF3559-38AE-430E-9B0A-DE92D028BB4D}">
      <dgm:prSet/>
      <dgm:spPr/>
      <dgm:t>
        <a:bodyPr/>
        <a:lstStyle/>
        <a:p>
          <a:endParaRPr lang="zh-TW" altLang="en-US"/>
        </a:p>
      </dgm:t>
    </dgm:pt>
    <dgm:pt modelId="{89013F20-6172-4E23-9EF4-DABEE394397C}" type="sibTrans" cxnId="{F7BF3559-38AE-430E-9B0A-DE92D028BB4D}">
      <dgm:prSet/>
      <dgm:spPr/>
      <dgm:t>
        <a:bodyPr/>
        <a:lstStyle/>
        <a:p>
          <a:endParaRPr lang="zh-TW" altLang="en-US"/>
        </a:p>
      </dgm:t>
    </dgm:pt>
    <dgm:pt modelId="{08F218BB-F237-4C7C-B76F-6AA254A0D5CF}">
      <dgm:prSet phldrT="[文字]" custT="1"/>
      <dgm:spPr/>
      <dgm:t>
        <a:bodyPr/>
        <a:lstStyle/>
        <a:p>
          <a:r>
            <a:rPr lang="zh-TW" altLang="en-US" sz="2000" dirty="0" smtClean="0"/>
            <a:t>各系訂定申請方式</a:t>
          </a:r>
          <a:endParaRPr lang="zh-TW" altLang="en-US" sz="2000" dirty="0"/>
        </a:p>
      </dgm:t>
    </dgm:pt>
    <dgm:pt modelId="{54E3913D-7A39-4830-AD7B-0E9A3A6F1887}" type="parTrans" cxnId="{63E55257-3761-4CDE-9137-C39F019BA514}">
      <dgm:prSet/>
      <dgm:spPr/>
      <dgm:t>
        <a:bodyPr/>
        <a:lstStyle/>
        <a:p>
          <a:endParaRPr lang="zh-TW" altLang="en-US"/>
        </a:p>
      </dgm:t>
    </dgm:pt>
    <dgm:pt modelId="{56C48AD9-21BC-439C-9C6F-445D8DE7038A}" type="sibTrans" cxnId="{63E55257-3761-4CDE-9137-C39F019BA514}">
      <dgm:prSet/>
      <dgm:spPr/>
      <dgm:t>
        <a:bodyPr/>
        <a:lstStyle/>
        <a:p>
          <a:endParaRPr lang="zh-TW" altLang="en-US"/>
        </a:p>
      </dgm:t>
    </dgm:pt>
    <dgm:pt modelId="{7E4DEA40-560A-466F-9725-41132BB105DE}">
      <dgm:prSet phldrT="[文字]" custT="1"/>
      <dgm:spPr/>
      <dgm:t>
        <a:bodyPr/>
        <a:lstStyle/>
        <a:p>
          <a:r>
            <a:rPr lang="zh-TW" altLang="en-US" sz="2000" dirty="0" smtClean="0"/>
            <a:t>送交系所管理者</a:t>
          </a:r>
          <a:endParaRPr lang="zh-TW" altLang="en-US" sz="2000" dirty="0"/>
        </a:p>
      </dgm:t>
    </dgm:pt>
    <dgm:pt modelId="{8CE26904-5273-43F6-8CA5-B5E3E998DB27}" type="parTrans" cxnId="{68A9C7F8-2383-49DA-BF50-689334C7B9D9}">
      <dgm:prSet/>
      <dgm:spPr/>
      <dgm:t>
        <a:bodyPr/>
        <a:lstStyle/>
        <a:p>
          <a:endParaRPr lang="zh-TW" altLang="en-US"/>
        </a:p>
      </dgm:t>
    </dgm:pt>
    <dgm:pt modelId="{42B30A57-4D04-43F6-8EBE-7FFAB406ABA0}" type="sibTrans" cxnId="{68A9C7F8-2383-49DA-BF50-689334C7B9D9}">
      <dgm:prSet/>
      <dgm:spPr/>
      <dgm:t>
        <a:bodyPr/>
        <a:lstStyle/>
        <a:p>
          <a:endParaRPr lang="zh-TW" altLang="en-US"/>
        </a:p>
      </dgm:t>
    </dgm:pt>
    <dgm:pt modelId="{BC1C6A2D-6ADC-4EA2-95A9-1E6151D45C21}">
      <dgm:prSet phldrT="[文字]"/>
      <dgm:spPr/>
      <dgm:t>
        <a:bodyPr/>
        <a:lstStyle/>
        <a:p>
          <a:r>
            <a:rPr lang="zh-TW" altLang="en-US" dirty="0" smtClean="0"/>
            <a:t>系所管理者建立帳號</a:t>
          </a:r>
          <a:endParaRPr lang="zh-TW" altLang="en-US" dirty="0"/>
        </a:p>
      </dgm:t>
    </dgm:pt>
    <dgm:pt modelId="{4B80A2A0-A233-4660-9452-414670F16069}" type="parTrans" cxnId="{BEFDC6D1-BA65-4D2A-9078-823C9968B3B1}">
      <dgm:prSet/>
      <dgm:spPr/>
      <dgm:t>
        <a:bodyPr/>
        <a:lstStyle/>
        <a:p>
          <a:endParaRPr lang="zh-TW" altLang="en-US"/>
        </a:p>
      </dgm:t>
    </dgm:pt>
    <dgm:pt modelId="{8720393E-1C67-49D8-A084-9170D2BCFA68}" type="sibTrans" cxnId="{BEFDC6D1-BA65-4D2A-9078-823C9968B3B1}">
      <dgm:prSet/>
      <dgm:spPr/>
      <dgm:t>
        <a:bodyPr/>
        <a:lstStyle/>
        <a:p>
          <a:endParaRPr lang="zh-TW" altLang="en-US"/>
        </a:p>
      </dgm:t>
    </dgm:pt>
    <dgm:pt modelId="{A1F4C27A-90C8-43FD-8B75-E74DB46B3345}">
      <dgm:prSet phldrT="[文字]" custT="1"/>
      <dgm:spPr/>
      <dgm:t>
        <a:bodyPr/>
        <a:lstStyle/>
        <a:p>
          <a:r>
            <a:rPr lang="zh-TW" altLang="en-US" sz="2000" dirty="0" smtClean="0"/>
            <a:t>教師會收到啟用通知信</a:t>
          </a:r>
          <a:endParaRPr lang="zh-TW" altLang="en-US" sz="2000" dirty="0"/>
        </a:p>
      </dgm:t>
    </dgm:pt>
    <dgm:pt modelId="{B257A734-B4F5-4BC5-926B-CCE30CF45AB7}" type="sibTrans" cxnId="{CD790208-96C8-461C-B8B5-1BEEDE23C329}">
      <dgm:prSet/>
      <dgm:spPr/>
      <dgm:t>
        <a:bodyPr/>
        <a:lstStyle/>
        <a:p>
          <a:endParaRPr lang="zh-TW" altLang="en-US"/>
        </a:p>
      </dgm:t>
    </dgm:pt>
    <dgm:pt modelId="{C55D3057-5F67-4866-A17C-67D808B0EEB9}" type="parTrans" cxnId="{CD790208-96C8-461C-B8B5-1BEEDE23C329}">
      <dgm:prSet/>
      <dgm:spPr/>
      <dgm:t>
        <a:bodyPr/>
        <a:lstStyle/>
        <a:p>
          <a:endParaRPr lang="zh-TW" altLang="en-US"/>
        </a:p>
      </dgm:t>
    </dgm:pt>
    <dgm:pt modelId="{B0149745-DEE8-436E-B7BF-08261E175EBF}">
      <dgm:prSet phldrT="[文字]" custT="1"/>
      <dgm:spPr/>
      <dgm:t>
        <a:bodyPr/>
        <a:lstStyle/>
        <a:p>
          <a:r>
            <a:rPr lang="zh-TW" altLang="en-US" sz="2000" dirty="0" smtClean="0"/>
            <a:t>各系指定管理者名單</a:t>
          </a:r>
          <a:endParaRPr lang="zh-TW" altLang="en-US" sz="2000" dirty="0"/>
        </a:p>
      </dgm:t>
    </dgm:pt>
    <dgm:pt modelId="{8B046613-AC04-46A5-A8B1-221331DE2439}" type="sibTrans" cxnId="{B0D652E9-39D4-44EB-B904-70D6AAFB0568}">
      <dgm:prSet/>
      <dgm:spPr/>
      <dgm:t>
        <a:bodyPr/>
        <a:lstStyle/>
        <a:p>
          <a:endParaRPr lang="zh-TW" altLang="en-US"/>
        </a:p>
      </dgm:t>
    </dgm:pt>
    <dgm:pt modelId="{54D4DB39-D029-49B4-8194-3509E77B8EE0}" type="parTrans" cxnId="{B0D652E9-39D4-44EB-B904-70D6AAFB0568}">
      <dgm:prSet/>
      <dgm:spPr/>
      <dgm:t>
        <a:bodyPr/>
        <a:lstStyle/>
        <a:p>
          <a:endParaRPr lang="zh-TW" altLang="en-US"/>
        </a:p>
      </dgm:t>
    </dgm:pt>
    <dgm:pt modelId="{07F74D2B-CFCE-4C72-8969-5225C17DE35C}">
      <dgm:prSet phldrT="[文字]" custT="1"/>
      <dgm:spPr/>
      <dgm:t>
        <a:bodyPr/>
        <a:lstStyle/>
        <a:p>
          <a:r>
            <a:rPr lang="zh-TW" altLang="en-US" sz="2000" dirty="0" smtClean="0"/>
            <a:t>啟用帳號</a:t>
          </a:r>
          <a:endParaRPr lang="zh-TW" altLang="en-US" sz="2000" dirty="0"/>
        </a:p>
      </dgm:t>
    </dgm:pt>
    <dgm:pt modelId="{5AC66F28-597A-4548-BC3B-3E14CF009CDF}" type="parTrans" cxnId="{881E66D5-3664-4263-BECB-E4D78CD23016}">
      <dgm:prSet/>
      <dgm:spPr/>
      <dgm:t>
        <a:bodyPr/>
        <a:lstStyle/>
        <a:p>
          <a:endParaRPr lang="zh-TW" altLang="en-US"/>
        </a:p>
      </dgm:t>
    </dgm:pt>
    <dgm:pt modelId="{546FF54E-62C5-4FB6-8CCB-98940913C34B}" type="sibTrans" cxnId="{881E66D5-3664-4263-BECB-E4D78CD23016}">
      <dgm:prSet/>
      <dgm:spPr/>
      <dgm:t>
        <a:bodyPr/>
        <a:lstStyle/>
        <a:p>
          <a:endParaRPr lang="zh-TW" altLang="en-US"/>
        </a:p>
      </dgm:t>
    </dgm:pt>
    <dgm:pt modelId="{783C5BED-12F9-4B5F-821B-98CDE74FED3D}">
      <dgm:prSet phldrT="[文字]" custT="1"/>
      <dgm:spPr/>
      <dgm:t>
        <a:bodyPr/>
        <a:lstStyle/>
        <a:p>
          <a:r>
            <a:rPr lang="zh-TW" altLang="en-US" sz="2000" dirty="0" smtClean="0"/>
            <a:t>可開始使用</a:t>
          </a:r>
          <a:endParaRPr lang="zh-TW" altLang="en-US" sz="2000" dirty="0"/>
        </a:p>
      </dgm:t>
    </dgm:pt>
    <dgm:pt modelId="{3D91ACFD-6214-4912-B11F-1B1BB9D80CF8}" type="parTrans" cxnId="{34B51875-2D54-4A54-B144-A0320882AFF6}">
      <dgm:prSet/>
      <dgm:spPr/>
      <dgm:t>
        <a:bodyPr/>
        <a:lstStyle/>
        <a:p>
          <a:endParaRPr lang="zh-TW" altLang="en-US"/>
        </a:p>
      </dgm:t>
    </dgm:pt>
    <dgm:pt modelId="{7E08F342-D03A-44B6-9AC8-22311100DF7B}" type="sibTrans" cxnId="{34B51875-2D54-4A54-B144-A0320882AFF6}">
      <dgm:prSet/>
      <dgm:spPr/>
      <dgm:t>
        <a:bodyPr/>
        <a:lstStyle/>
        <a:p>
          <a:endParaRPr lang="zh-TW" altLang="en-US"/>
        </a:p>
      </dgm:t>
    </dgm:pt>
    <dgm:pt modelId="{AF73937B-02D9-4607-B264-761C30C674FE}" type="pres">
      <dgm:prSet presAssocID="{57941F0C-7DDE-45D1-9B60-1DC3C1F9396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0F9C3C7-87C9-4DF3-80A6-EEF50E52C442}" type="pres">
      <dgm:prSet presAssocID="{42E138C2-1EBF-445B-BDC7-1C2F23C95C1A}" presName="composite" presStyleCnt="0"/>
      <dgm:spPr/>
    </dgm:pt>
    <dgm:pt modelId="{FA917244-A2CB-4EB3-8B27-BB5AA63517A8}" type="pres">
      <dgm:prSet presAssocID="{42E138C2-1EBF-445B-BDC7-1C2F23C95C1A}" presName="par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3B75C23-4F2E-44A3-8164-06A898C93374}" type="pres">
      <dgm:prSet presAssocID="{42E138C2-1EBF-445B-BDC7-1C2F23C95C1A}" presName="parSh" presStyleLbl="node1" presStyleIdx="0" presStyleCnt="4"/>
      <dgm:spPr/>
      <dgm:t>
        <a:bodyPr/>
        <a:lstStyle/>
        <a:p>
          <a:endParaRPr lang="zh-TW" altLang="en-US"/>
        </a:p>
      </dgm:t>
    </dgm:pt>
    <dgm:pt modelId="{D5D8B063-BD2B-4FDD-952A-5264444057AB}" type="pres">
      <dgm:prSet presAssocID="{42E138C2-1EBF-445B-BDC7-1C2F23C95C1A}" presName="desTx" presStyleLbl="fgAcc1" presStyleIdx="0" presStyleCnt="4" custScaleX="102044" custScaleY="10529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57A8C2F-986E-4086-B5F0-979635B30383}" type="pres">
      <dgm:prSet presAssocID="{89013F20-6172-4E23-9EF4-DABEE394397C}" presName="sibTrans" presStyleLbl="sibTrans2D1" presStyleIdx="0" presStyleCnt="3"/>
      <dgm:spPr/>
      <dgm:t>
        <a:bodyPr/>
        <a:lstStyle/>
        <a:p>
          <a:endParaRPr lang="zh-TW" altLang="en-US"/>
        </a:p>
      </dgm:t>
    </dgm:pt>
    <dgm:pt modelId="{29E8F1F1-ECE9-4AD1-8016-9A4923E738C1}" type="pres">
      <dgm:prSet presAssocID="{89013F20-6172-4E23-9EF4-DABEE394397C}" presName="connTx" presStyleLbl="sibTrans2D1" presStyleIdx="0" presStyleCnt="3"/>
      <dgm:spPr/>
      <dgm:t>
        <a:bodyPr/>
        <a:lstStyle/>
        <a:p>
          <a:endParaRPr lang="zh-TW" altLang="en-US"/>
        </a:p>
      </dgm:t>
    </dgm:pt>
    <dgm:pt modelId="{A376C482-CA36-4EE4-A0A4-2AA6CCDA9804}" type="pres">
      <dgm:prSet presAssocID="{7E4DEA40-560A-466F-9725-41132BB105DE}" presName="composite" presStyleCnt="0"/>
      <dgm:spPr/>
    </dgm:pt>
    <dgm:pt modelId="{34B959EE-1F4A-483E-809A-EBB4E938E993}" type="pres">
      <dgm:prSet presAssocID="{7E4DEA40-560A-466F-9725-41132BB105DE}" presName="par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298C860-3627-4F05-B571-FD3F92F08818}" type="pres">
      <dgm:prSet presAssocID="{7E4DEA40-560A-466F-9725-41132BB105DE}" presName="parSh" presStyleLbl="node1" presStyleIdx="1" presStyleCnt="4"/>
      <dgm:spPr/>
      <dgm:t>
        <a:bodyPr/>
        <a:lstStyle/>
        <a:p>
          <a:endParaRPr lang="zh-TW" altLang="en-US"/>
        </a:p>
      </dgm:t>
    </dgm:pt>
    <dgm:pt modelId="{F167949A-879F-417C-97D0-FAEC043D31FB}" type="pres">
      <dgm:prSet presAssocID="{7E4DEA40-560A-466F-9725-41132BB105DE}" presName="desTx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40F40F4-1DAA-4E79-9A68-96A1421F1FF7}" type="pres">
      <dgm:prSet presAssocID="{42B30A57-4D04-43F6-8EBE-7FFAB406ABA0}" presName="sibTrans" presStyleLbl="sibTrans2D1" presStyleIdx="1" presStyleCnt="3"/>
      <dgm:spPr/>
      <dgm:t>
        <a:bodyPr/>
        <a:lstStyle/>
        <a:p>
          <a:endParaRPr lang="zh-TW" altLang="en-US"/>
        </a:p>
      </dgm:t>
    </dgm:pt>
    <dgm:pt modelId="{8926D6FD-65E1-4184-B485-7CC3B5D144EE}" type="pres">
      <dgm:prSet presAssocID="{42B30A57-4D04-43F6-8EBE-7FFAB406ABA0}" presName="connTx" presStyleLbl="sibTrans2D1" presStyleIdx="1" presStyleCnt="3"/>
      <dgm:spPr/>
      <dgm:t>
        <a:bodyPr/>
        <a:lstStyle/>
        <a:p>
          <a:endParaRPr lang="zh-TW" altLang="en-US"/>
        </a:p>
      </dgm:t>
    </dgm:pt>
    <dgm:pt modelId="{D0D91C37-3FC5-4FC8-A724-5E44BBC838B1}" type="pres">
      <dgm:prSet presAssocID="{BC1C6A2D-6ADC-4EA2-95A9-1E6151D45C21}" presName="composite" presStyleCnt="0"/>
      <dgm:spPr/>
    </dgm:pt>
    <dgm:pt modelId="{E9FDF21B-14E6-41E4-AD83-7C3BDB0351EF}" type="pres">
      <dgm:prSet presAssocID="{BC1C6A2D-6ADC-4EA2-95A9-1E6151D45C21}" presName="parTx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56F3E48-859A-4285-A84C-C9DFE3AE93DC}" type="pres">
      <dgm:prSet presAssocID="{BC1C6A2D-6ADC-4EA2-95A9-1E6151D45C21}" presName="parSh" presStyleLbl="node1" presStyleIdx="2" presStyleCnt="4"/>
      <dgm:spPr/>
      <dgm:t>
        <a:bodyPr/>
        <a:lstStyle/>
        <a:p>
          <a:endParaRPr lang="zh-TW" altLang="en-US"/>
        </a:p>
      </dgm:t>
    </dgm:pt>
    <dgm:pt modelId="{0C958F37-4FBE-4E46-8208-76057488D3A0}" type="pres">
      <dgm:prSet presAssocID="{BC1C6A2D-6ADC-4EA2-95A9-1E6151D45C21}" presName="desTx" presStyleLbl="fgAcc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360319F-63B2-4D4E-B960-42C116E74321}" type="pres">
      <dgm:prSet presAssocID="{8720393E-1C67-49D8-A084-9170D2BCFA68}" presName="sibTrans" presStyleLbl="sibTrans2D1" presStyleIdx="2" presStyleCnt="3"/>
      <dgm:spPr/>
      <dgm:t>
        <a:bodyPr/>
        <a:lstStyle/>
        <a:p>
          <a:endParaRPr lang="zh-TW" altLang="en-US"/>
        </a:p>
      </dgm:t>
    </dgm:pt>
    <dgm:pt modelId="{01D849FD-B708-4EF6-8C76-19F870C8852E}" type="pres">
      <dgm:prSet presAssocID="{8720393E-1C67-49D8-A084-9170D2BCFA68}" presName="connTx" presStyleLbl="sibTrans2D1" presStyleIdx="2" presStyleCnt="3"/>
      <dgm:spPr/>
      <dgm:t>
        <a:bodyPr/>
        <a:lstStyle/>
        <a:p>
          <a:endParaRPr lang="zh-TW" altLang="en-US"/>
        </a:p>
      </dgm:t>
    </dgm:pt>
    <dgm:pt modelId="{506C8047-34AA-4655-9C89-E4BB5E3ADC08}" type="pres">
      <dgm:prSet presAssocID="{07F74D2B-CFCE-4C72-8969-5225C17DE35C}" presName="composite" presStyleCnt="0"/>
      <dgm:spPr/>
    </dgm:pt>
    <dgm:pt modelId="{962F5753-F44F-4707-86E4-FF57B79C99DA}" type="pres">
      <dgm:prSet presAssocID="{07F74D2B-CFCE-4C72-8969-5225C17DE35C}" presName="parTx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6DCF663-AC2F-4473-BAC7-EB53F50E48F6}" type="pres">
      <dgm:prSet presAssocID="{07F74D2B-CFCE-4C72-8969-5225C17DE35C}" presName="parSh" presStyleLbl="node1" presStyleIdx="3" presStyleCnt="4"/>
      <dgm:spPr/>
      <dgm:t>
        <a:bodyPr/>
        <a:lstStyle/>
        <a:p>
          <a:endParaRPr lang="zh-TW" altLang="en-US"/>
        </a:p>
      </dgm:t>
    </dgm:pt>
    <dgm:pt modelId="{BF4E20FC-EFAA-488A-9C8E-CB4D89550909}" type="pres">
      <dgm:prSet presAssocID="{07F74D2B-CFCE-4C72-8969-5225C17DE35C}" presName="desTx" presStyleLbl="fgAcc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199E7C6-1ABB-4C0D-912C-19AE2C002B06}" type="presOf" srcId="{07F74D2B-CFCE-4C72-8969-5225C17DE35C}" destId="{16DCF663-AC2F-4473-BAC7-EB53F50E48F6}" srcOrd="1" destOrd="0" presId="urn:microsoft.com/office/officeart/2005/8/layout/process3"/>
    <dgm:cxn modelId="{32511D59-ADC7-447F-A9B7-EC224825F4F1}" type="presOf" srcId="{89013F20-6172-4E23-9EF4-DABEE394397C}" destId="{29E8F1F1-ECE9-4AD1-8016-9A4923E738C1}" srcOrd="1" destOrd="0" presId="urn:microsoft.com/office/officeart/2005/8/layout/process3"/>
    <dgm:cxn modelId="{1549DB11-6032-4849-97E2-E95BA901BE34}" type="presOf" srcId="{783C5BED-12F9-4B5F-821B-98CDE74FED3D}" destId="{BF4E20FC-EFAA-488A-9C8E-CB4D89550909}" srcOrd="0" destOrd="0" presId="urn:microsoft.com/office/officeart/2005/8/layout/process3"/>
    <dgm:cxn modelId="{68A9C7F8-2383-49DA-BF50-689334C7B9D9}" srcId="{57941F0C-7DDE-45D1-9B60-1DC3C1F93960}" destId="{7E4DEA40-560A-466F-9725-41132BB105DE}" srcOrd="1" destOrd="0" parTransId="{8CE26904-5273-43F6-8CA5-B5E3E998DB27}" sibTransId="{42B30A57-4D04-43F6-8EBE-7FFAB406ABA0}"/>
    <dgm:cxn modelId="{881E66D5-3664-4263-BECB-E4D78CD23016}" srcId="{57941F0C-7DDE-45D1-9B60-1DC3C1F93960}" destId="{07F74D2B-CFCE-4C72-8969-5225C17DE35C}" srcOrd="3" destOrd="0" parTransId="{5AC66F28-597A-4548-BC3B-3E14CF009CDF}" sibTransId="{546FF54E-62C5-4FB6-8CCB-98940913C34B}"/>
    <dgm:cxn modelId="{B1EF7572-E22A-4CCD-915F-6098DFE75691}" type="presOf" srcId="{7E4DEA40-560A-466F-9725-41132BB105DE}" destId="{C298C860-3627-4F05-B571-FD3F92F08818}" srcOrd="1" destOrd="0" presId="urn:microsoft.com/office/officeart/2005/8/layout/process3"/>
    <dgm:cxn modelId="{F7BF3559-38AE-430E-9B0A-DE92D028BB4D}" srcId="{57941F0C-7DDE-45D1-9B60-1DC3C1F93960}" destId="{42E138C2-1EBF-445B-BDC7-1C2F23C95C1A}" srcOrd="0" destOrd="0" parTransId="{9395D17D-1FA1-4219-A4A6-C3811D09ACAB}" sibTransId="{89013F20-6172-4E23-9EF4-DABEE394397C}"/>
    <dgm:cxn modelId="{D0F9C1CD-B341-406C-A461-D2BB43FED3D3}" type="presOf" srcId="{8720393E-1C67-49D8-A084-9170D2BCFA68}" destId="{01D849FD-B708-4EF6-8C76-19F870C8852E}" srcOrd="1" destOrd="0" presId="urn:microsoft.com/office/officeart/2005/8/layout/process3"/>
    <dgm:cxn modelId="{06D8C424-C159-49A9-9F20-5911F384E888}" type="presOf" srcId="{42E138C2-1EBF-445B-BDC7-1C2F23C95C1A}" destId="{C3B75C23-4F2E-44A3-8164-06A898C93374}" srcOrd="1" destOrd="0" presId="urn:microsoft.com/office/officeart/2005/8/layout/process3"/>
    <dgm:cxn modelId="{34B51875-2D54-4A54-B144-A0320882AFF6}" srcId="{07F74D2B-CFCE-4C72-8969-5225C17DE35C}" destId="{783C5BED-12F9-4B5F-821B-98CDE74FED3D}" srcOrd="0" destOrd="0" parTransId="{3D91ACFD-6214-4912-B11F-1B1BB9D80CF8}" sibTransId="{7E08F342-D03A-44B6-9AC8-22311100DF7B}"/>
    <dgm:cxn modelId="{69016C96-E491-466A-B9C4-FA2F43AD835B}" type="presOf" srcId="{08F218BB-F237-4C7C-B76F-6AA254A0D5CF}" destId="{D5D8B063-BD2B-4FDD-952A-5264444057AB}" srcOrd="0" destOrd="0" presId="urn:microsoft.com/office/officeart/2005/8/layout/process3"/>
    <dgm:cxn modelId="{9793EBF7-95D3-4340-ADCE-E5BB3DE1397F}" type="presOf" srcId="{BC1C6A2D-6ADC-4EA2-95A9-1E6151D45C21}" destId="{E9FDF21B-14E6-41E4-AD83-7C3BDB0351EF}" srcOrd="0" destOrd="0" presId="urn:microsoft.com/office/officeart/2005/8/layout/process3"/>
    <dgm:cxn modelId="{1426FBF3-B2A8-4277-AF2C-BF67CDCFEB14}" type="presOf" srcId="{42B30A57-4D04-43F6-8EBE-7FFAB406ABA0}" destId="{940F40F4-1DAA-4E79-9A68-96A1421F1FF7}" srcOrd="0" destOrd="0" presId="urn:microsoft.com/office/officeart/2005/8/layout/process3"/>
    <dgm:cxn modelId="{63E55257-3761-4CDE-9137-C39F019BA514}" srcId="{42E138C2-1EBF-445B-BDC7-1C2F23C95C1A}" destId="{08F218BB-F237-4C7C-B76F-6AA254A0D5CF}" srcOrd="0" destOrd="0" parTransId="{54E3913D-7A39-4830-AD7B-0E9A3A6F1887}" sibTransId="{56C48AD9-21BC-439C-9C6F-445D8DE7038A}"/>
    <dgm:cxn modelId="{7F64A144-033E-4B7F-AF73-934A7DCAD895}" type="presOf" srcId="{BC1C6A2D-6ADC-4EA2-95A9-1E6151D45C21}" destId="{E56F3E48-859A-4285-A84C-C9DFE3AE93DC}" srcOrd="1" destOrd="0" presId="urn:microsoft.com/office/officeart/2005/8/layout/process3"/>
    <dgm:cxn modelId="{208D3674-062B-4ABF-B92C-C12C0EB854C8}" type="presOf" srcId="{42B30A57-4D04-43F6-8EBE-7FFAB406ABA0}" destId="{8926D6FD-65E1-4184-B485-7CC3B5D144EE}" srcOrd="1" destOrd="0" presId="urn:microsoft.com/office/officeart/2005/8/layout/process3"/>
    <dgm:cxn modelId="{9A1FC9C3-F6C8-492A-B0A8-F98A02076B1F}" type="presOf" srcId="{07F74D2B-CFCE-4C72-8969-5225C17DE35C}" destId="{962F5753-F44F-4707-86E4-FF57B79C99DA}" srcOrd="0" destOrd="0" presId="urn:microsoft.com/office/officeart/2005/8/layout/process3"/>
    <dgm:cxn modelId="{C2A4DA58-650D-46D9-9F7E-87E6078A25D8}" type="presOf" srcId="{A1F4C27A-90C8-43FD-8B75-E74DB46B3345}" destId="{0C958F37-4FBE-4E46-8208-76057488D3A0}" srcOrd="0" destOrd="0" presId="urn:microsoft.com/office/officeart/2005/8/layout/process3"/>
    <dgm:cxn modelId="{7878E042-E234-4203-9888-D20FF316607E}" type="presOf" srcId="{57941F0C-7DDE-45D1-9B60-1DC3C1F93960}" destId="{AF73937B-02D9-4607-B264-761C30C674FE}" srcOrd="0" destOrd="0" presId="urn:microsoft.com/office/officeart/2005/8/layout/process3"/>
    <dgm:cxn modelId="{F47D0242-BB0C-48E8-B542-E56A4A0557E4}" type="presOf" srcId="{B0149745-DEE8-436E-B7BF-08261E175EBF}" destId="{F167949A-879F-417C-97D0-FAEC043D31FB}" srcOrd="0" destOrd="0" presId="urn:microsoft.com/office/officeart/2005/8/layout/process3"/>
    <dgm:cxn modelId="{969D2CD1-6733-4609-B604-6DB46CA9A7C6}" type="presOf" srcId="{42E138C2-1EBF-445B-BDC7-1C2F23C95C1A}" destId="{FA917244-A2CB-4EB3-8B27-BB5AA63517A8}" srcOrd="0" destOrd="0" presId="urn:microsoft.com/office/officeart/2005/8/layout/process3"/>
    <dgm:cxn modelId="{BEFDC6D1-BA65-4D2A-9078-823C9968B3B1}" srcId="{57941F0C-7DDE-45D1-9B60-1DC3C1F93960}" destId="{BC1C6A2D-6ADC-4EA2-95A9-1E6151D45C21}" srcOrd="2" destOrd="0" parTransId="{4B80A2A0-A233-4660-9452-414670F16069}" sibTransId="{8720393E-1C67-49D8-A084-9170D2BCFA68}"/>
    <dgm:cxn modelId="{B0D652E9-39D4-44EB-B904-70D6AAFB0568}" srcId="{7E4DEA40-560A-466F-9725-41132BB105DE}" destId="{B0149745-DEE8-436E-B7BF-08261E175EBF}" srcOrd="0" destOrd="0" parTransId="{54D4DB39-D029-49B4-8194-3509E77B8EE0}" sibTransId="{8B046613-AC04-46A5-A8B1-221331DE2439}"/>
    <dgm:cxn modelId="{CD790208-96C8-461C-B8B5-1BEEDE23C329}" srcId="{BC1C6A2D-6ADC-4EA2-95A9-1E6151D45C21}" destId="{A1F4C27A-90C8-43FD-8B75-E74DB46B3345}" srcOrd="0" destOrd="0" parTransId="{C55D3057-5F67-4866-A17C-67D808B0EEB9}" sibTransId="{B257A734-B4F5-4BC5-926B-CCE30CF45AB7}"/>
    <dgm:cxn modelId="{AAF4DC23-6419-417E-8968-4042ECE518D8}" type="presOf" srcId="{89013F20-6172-4E23-9EF4-DABEE394397C}" destId="{357A8C2F-986E-4086-B5F0-979635B30383}" srcOrd="0" destOrd="0" presId="urn:microsoft.com/office/officeart/2005/8/layout/process3"/>
    <dgm:cxn modelId="{B9882A2D-8667-4E4E-BE76-59579C4732C1}" type="presOf" srcId="{7E4DEA40-560A-466F-9725-41132BB105DE}" destId="{34B959EE-1F4A-483E-809A-EBB4E938E993}" srcOrd="0" destOrd="0" presId="urn:microsoft.com/office/officeart/2005/8/layout/process3"/>
    <dgm:cxn modelId="{176FECFC-1384-4BB3-A4E8-28EE9FFD2F6E}" type="presOf" srcId="{8720393E-1C67-49D8-A084-9170D2BCFA68}" destId="{1360319F-63B2-4D4E-B960-42C116E74321}" srcOrd="0" destOrd="0" presId="urn:microsoft.com/office/officeart/2005/8/layout/process3"/>
    <dgm:cxn modelId="{B8993DA0-5BCA-48F5-88A1-CBB77080DA8B}" type="presParOf" srcId="{AF73937B-02D9-4607-B264-761C30C674FE}" destId="{40F9C3C7-87C9-4DF3-80A6-EEF50E52C442}" srcOrd="0" destOrd="0" presId="urn:microsoft.com/office/officeart/2005/8/layout/process3"/>
    <dgm:cxn modelId="{5DC33C47-C2AE-4E85-BF50-2C716D9456CC}" type="presParOf" srcId="{40F9C3C7-87C9-4DF3-80A6-EEF50E52C442}" destId="{FA917244-A2CB-4EB3-8B27-BB5AA63517A8}" srcOrd="0" destOrd="0" presId="urn:microsoft.com/office/officeart/2005/8/layout/process3"/>
    <dgm:cxn modelId="{62A00D13-EB92-4A97-A04D-304CE0290D99}" type="presParOf" srcId="{40F9C3C7-87C9-4DF3-80A6-EEF50E52C442}" destId="{C3B75C23-4F2E-44A3-8164-06A898C93374}" srcOrd="1" destOrd="0" presId="urn:microsoft.com/office/officeart/2005/8/layout/process3"/>
    <dgm:cxn modelId="{D037ABC4-899C-4140-83F2-F2F4F19C96E9}" type="presParOf" srcId="{40F9C3C7-87C9-4DF3-80A6-EEF50E52C442}" destId="{D5D8B063-BD2B-4FDD-952A-5264444057AB}" srcOrd="2" destOrd="0" presId="urn:microsoft.com/office/officeart/2005/8/layout/process3"/>
    <dgm:cxn modelId="{B9EEAC3E-A2CF-4AB0-B356-E7FC1B9D580E}" type="presParOf" srcId="{AF73937B-02D9-4607-B264-761C30C674FE}" destId="{357A8C2F-986E-4086-B5F0-979635B30383}" srcOrd="1" destOrd="0" presId="urn:microsoft.com/office/officeart/2005/8/layout/process3"/>
    <dgm:cxn modelId="{9059708C-880E-41F3-96B9-228F39B91343}" type="presParOf" srcId="{357A8C2F-986E-4086-B5F0-979635B30383}" destId="{29E8F1F1-ECE9-4AD1-8016-9A4923E738C1}" srcOrd="0" destOrd="0" presId="urn:microsoft.com/office/officeart/2005/8/layout/process3"/>
    <dgm:cxn modelId="{F79F4EA2-9DD8-47DD-9E00-2A382FC9376E}" type="presParOf" srcId="{AF73937B-02D9-4607-B264-761C30C674FE}" destId="{A376C482-CA36-4EE4-A0A4-2AA6CCDA9804}" srcOrd="2" destOrd="0" presId="urn:microsoft.com/office/officeart/2005/8/layout/process3"/>
    <dgm:cxn modelId="{F044DF39-4011-458E-BC22-CC0B2F637C87}" type="presParOf" srcId="{A376C482-CA36-4EE4-A0A4-2AA6CCDA9804}" destId="{34B959EE-1F4A-483E-809A-EBB4E938E993}" srcOrd="0" destOrd="0" presId="urn:microsoft.com/office/officeart/2005/8/layout/process3"/>
    <dgm:cxn modelId="{6CD7DD10-4401-4984-9017-15D4FDC6A3F6}" type="presParOf" srcId="{A376C482-CA36-4EE4-A0A4-2AA6CCDA9804}" destId="{C298C860-3627-4F05-B571-FD3F92F08818}" srcOrd="1" destOrd="0" presId="urn:microsoft.com/office/officeart/2005/8/layout/process3"/>
    <dgm:cxn modelId="{A81CAC08-5EFE-433E-80BD-CFFE27324B0F}" type="presParOf" srcId="{A376C482-CA36-4EE4-A0A4-2AA6CCDA9804}" destId="{F167949A-879F-417C-97D0-FAEC043D31FB}" srcOrd="2" destOrd="0" presId="urn:microsoft.com/office/officeart/2005/8/layout/process3"/>
    <dgm:cxn modelId="{E7E4EE26-D3E5-418A-A9CE-3E8ECA3E7867}" type="presParOf" srcId="{AF73937B-02D9-4607-B264-761C30C674FE}" destId="{940F40F4-1DAA-4E79-9A68-96A1421F1FF7}" srcOrd="3" destOrd="0" presId="urn:microsoft.com/office/officeart/2005/8/layout/process3"/>
    <dgm:cxn modelId="{C74DD1DB-E3C8-41FD-87E8-0FC8FC3389EB}" type="presParOf" srcId="{940F40F4-1DAA-4E79-9A68-96A1421F1FF7}" destId="{8926D6FD-65E1-4184-B485-7CC3B5D144EE}" srcOrd="0" destOrd="0" presId="urn:microsoft.com/office/officeart/2005/8/layout/process3"/>
    <dgm:cxn modelId="{2FD923F5-E290-4A9C-8A33-4E58A079BDC1}" type="presParOf" srcId="{AF73937B-02D9-4607-B264-761C30C674FE}" destId="{D0D91C37-3FC5-4FC8-A724-5E44BBC838B1}" srcOrd="4" destOrd="0" presId="urn:microsoft.com/office/officeart/2005/8/layout/process3"/>
    <dgm:cxn modelId="{B87C85A5-875F-4EC8-B121-E61D1DBCAE7C}" type="presParOf" srcId="{D0D91C37-3FC5-4FC8-A724-5E44BBC838B1}" destId="{E9FDF21B-14E6-41E4-AD83-7C3BDB0351EF}" srcOrd="0" destOrd="0" presId="urn:microsoft.com/office/officeart/2005/8/layout/process3"/>
    <dgm:cxn modelId="{FC63C27D-6D6F-4F91-B01D-9A732E2F61F5}" type="presParOf" srcId="{D0D91C37-3FC5-4FC8-A724-5E44BBC838B1}" destId="{E56F3E48-859A-4285-A84C-C9DFE3AE93DC}" srcOrd="1" destOrd="0" presId="urn:microsoft.com/office/officeart/2005/8/layout/process3"/>
    <dgm:cxn modelId="{23B4DA35-1FF5-4DEE-B01D-F24E901B9FF9}" type="presParOf" srcId="{D0D91C37-3FC5-4FC8-A724-5E44BBC838B1}" destId="{0C958F37-4FBE-4E46-8208-76057488D3A0}" srcOrd="2" destOrd="0" presId="urn:microsoft.com/office/officeart/2005/8/layout/process3"/>
    <dgm:cxn modelId="{53829F81-C8FC-436A-9DFA-C11D0C44BF11}" type="presParOf" srcId="{AF73937B-02D9-4607-B264-761C30C674FE}" destId="{1360319F-63B2-4D4E-B960-42C116E74321}" srcOrd="5" destOrd="0" presId="urn:microsoft.com/office/officeart/2005/8/layout/process3"/>
    <dgm:cxn modelId="{35CDC448-280C-4C4A-A34C-36197E8BE099}" type="presParOf" srcId="{1360319F-63B2-4D4E-B960-42C116E74321}" destId="{01D849FD-B708-4EF6-8C76-19F870C8852E}" srcOrd="0" destOrd="0" presId="urn:microsoft.com/office/officeart/2005/8/layout/process3"/>
    <dgm:cxn modelId="{FBB66132-E563-4BA2-99FD-62F16A4FB4B0}" type="presParOf" srcId="{AF73937B-02D9-4607-B264-761C30C674FE}" destId="{506C8047-34AA-4655-9C89-E4BB5E3ADC08}" srcOrd="6" destOrd="0" presId="urn:microsoft.com/office/officeart/2005/8/layout/process3"/>
    <dgm:cxn modelId="{081DCDDD-8232-4FFD-8D87-A1B66C5D6A92}" type="presParOf" srcId="{506C8047-34AA-4655-9C89-E4BB5E3ADC08}" destId="{962F5753-F44F-4707-86E4-FF57B79C99DA}" srcOrd="0" destOrd="0" presId="urn:microsoft.com/office/officeart/2005/8/layout/process3"/>
    <dgm:cxn modelId="{D9CCA601-EB45-446A-A6D3-E5BBB50F3C39}" type="presParOf" srcId="{506C8047-34AA-4655-9C89-E4BB5E3ADC08}" destId="{16DCF663-AC2F-4473-BAC7-EB53F50E48F6}" srcOrd="1" destOrd="0" presId="urn:microsoft.com/office/officeart/2005/8/layout/process3"/>
    <dgm:cxn modelId="{475ABDC5-9DE8-4C7E-8CDA-DADC418E9326}" type="presParOf" srcId="{506C8047-34AA-4655-9C89-E4BB5E3ADC08}" destId="{BF4E20FC-EFAA-488A-9C8E-CB4D89550909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7941F0C-7DDE-45D1-9B60-1DC3C1F93960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42E138C2-1EBF-445B-BDC7-1C2F23C95C1A}">
      <dgm:prSet phldrT="[文字]" custT="1"/>
      <dgm:spPr/>
      <dgm:t>
        <a:bodyPr/>
        <a:lstStyle/>
        <a:p>
          <a:r>
            <a:rPr lang="zh-TW" altLang="en-US" sz="2000" b="1" dirty="0" smtClean="0"/>
            <a:t>開課</a:t>
          </a:r>
          <a:r>
            <a:rPr lang="en-US" altLang="zh-TW" sz="2000" b="1" dirty="0" smtClean="0"/>
            <a:t>&amp;</a:t>
          </a:r>
          <a:r>
            <a:rPr lang="zh-TW" altLang="en-US" sz="2000" b="1" dirty="0" smtClean="0"/>
            <a:t>新增作業</a:t>
          </a:r>
          <a:endParaRPr lang="zh-TW" altLang="en-US" sz="2000" b="1" dirty="0"/>
        </a:p>
      </dgm:t>
    </dgm:pt>
    <dgm:pt modelId="{9395D17D-1FA1-4219-A4A6-C3811D09ACAB}" type="parTrans" cxnId="{F7BF3559-38AE-430E-9B0A-DE92D028BB4D}">
      <dgm:prSet/>
      <dgm:spPr/>
      <dgm:t>
        <a:bodyPr/>
        <a:lstStyle/>
        <a:p>
          <a:endParaRPr lang="zh-TW" altLang="en-US"/>
        </a:p>
      </dgm:t>
    </dgm:pt>
    <dgm:pt modelId="{89013F20-6172-4E23-9EF4-DABEE394397C}" type="sibTrans" cxnId="{F7BF3559-38AE-430E-9B0A-DE92D028BB4D}">
      <dgm:prSet/>
      <dgm:spPr/>
      <dgm:t>
        <a:bodyPr/>
        <a:lstStyle/>
        <a:p>
          <a:endParaRPr lang="zh-TW" altLang="en-US"/>
        </a:p>
      </dgm:t>
    </dgm:pt>
    <dgm:pt modelId="{08F218BB-F237-4C7C-B76F-6AA254A0D5CF}">
      <dgm:prSet phldrT="[文字]" custT="1"/>
      <dgm:spPr/>
      <dgm:t>
        <a:bodyPr/>
        <a:lstStyle/>
        <a:p>
          <a:r>
            <a:rPr lang="zh-TW" altLang="en-US" sz="2000" dirty="0" smtClean="0"/>
            <a:t>登入系統確定身份</a:t>
          </a:r>
          <a:endParaRPr lang="zh-TW" altLang="en-US" sz="2000" dirty="0"/>
        </a:p>
      </dgm:t>
    </dgm:pt>
    <dgm:pt modelId="{54E3913D-7A39-4830-AD7B-0E9A3A6F1887}" type="parTrans" cxnId="{63E55257-3761-4CDE-9137-C39F019BA514}">
      <dgm:prSet/>
      <dgm:spPr/>
      <dgm:t>
        <a:bodyPr/>
        <a:lstStyle/>
        <a:p>
          <a:endParaRPr lang="zh-TW" altLang="en-US"/>
        </a:p>
      </dgm:t>
    </dgm:pt>
    <dgm:pt modelId="{56C48AD9-21BC-439C-9C6F-445D8DE7038A}" type="sibTrans" cxnId="{63E55257-3761-4CDE-9137-C39F019BA514}">
      <dgm:prSet/>
      <dgm:spPr/>
      <dgm:t>
        <a:bodyPr/>
        <a:lstStyle/>
        <a:p>
          <a:endParaRPr lang="zh-TW" altLang="en-US"/>
        </a:p>
      </dgm:t>
    </dgm:pt>
    <dgm:pt modelId="{7E4DEA40-560A-466F-9725-41132BB105DE}">
      <dgm:prSet phldrT="[文字]" custT="1"/>
      <dgm:spPr/>
      <dgm:t>
        <a:bodyPr/>
        <a:lstStyle/>
        <a:p>
          <a:r>
            <a:rPr lang="zh-TW" altLang="en-US" sz="2000" dirty="0" smtClean="0"/>
            <a:t>加入學生清單</a:t>
          </a:r>
          <a:endParaRPr lang="zh-TW" altLang="en-US" sz="2000" dirty="0"/>
        </a:p>
      </dgm:t>
    </dgm:pt>
    <dgm:pt modelId="{8CE26904-5273-43F6-8CA5-B5E3E998DB27}" type="parTrans" cxnId="{68A9C7F8-2383-49DA-BF50-689334C7B9D9}">
      <dgm:prSet/>
      <dgm:spPr/>
      <dgm:t>
        <a:bodyPr/>
        <a:lstStyle/>
        <a:p>
          <a:endParaRPr lang="zh-TW" altLang="en-US"/>
        </a:p>
      </dgm:t>
    </dgm:pt>
    <dgm:pt modelId="{42B30A57-4D04-43F6-8EBE-7FFAB406ABA0}" type="sibTrans" cxnId="{68A9C7F8-2383-49DA-BF50-689334C7B9D9}">
      <dgm:prSet/>
      <dgm:spPr/>
      <dgm:t>
        <a:bodyPr/>
        <a:lstStyle/>
        <a:p>
          <a:endParaRPr lang="zh-TW" altLang="en-US"/>
        </a:p>
      </dgm:t>
    </dgm:pt>
    <dgm:pt modelId="{BC1C6A2D-6ADC-4EA2-95A9-1E6151D45C21}">
      <dgm:prSet phldrT="[文字]"/>
      <dgm:spPr/>
      <dgm:t>
        <a:bodyPr/>
        <a:lstStyle/>
        <a:p>
          <a:r>
            <a:rPr lang="zh-TW" altLang="en-US" dirty="0" smtClean="0"/>
            <a:t>學生收到加入課程通知信</a:t>
          </a:r>
          <a:endParaRPr lang="zh-TW" altLang="en-US" dirty="0"/>
        </a:p>
      </dgm:t>
    </dgm:pt>
    <dgm:pt modelId="{4B80A2A0-A233-4660-9452-414670F16069}" type="parTrans" cxnId="{BEFDC6D1-BA65-4D2A-9078-823C9968B3B1}">
      <dgm:prSet/>
      <dgm:spPr/>
      <dgm:t>
        <a:bodyPr/>
        <a:lstStyle/>
        <a:p>
          <a:endParaRPr lang="zh-TW" altLang="en-US"/>
        </a:p>
      </dgm:t>
    </dgm:pt>
    <dgm:pt modelId="{8720393E-1C67-49D8-A084-9170D2BCFA68}" type="sibTrans" cxnId="{BEFDC6D1-BA65-4D2A-9078-823C9968B3B1}">
      <dgm:prSet/>
      <dgm:spPr/>
      <dgm:t>
        <a:bodyPr/>
        <a:lstStyle/>
        <a:p>
          <a:endParaRPr lang="zh-TW" altLang="en-US"/>
        </a:p>
      </dgm:t>
    </dgm:pt>
    <dgm:pt modelId="{A1F4C27A-90C8-43FD-8B75-E74DB46B3345}">
      <dgm:prSet phldrT="[文字]" custT="1"/>
      <dgm:spPr/>
      <dgm:t>
        <a:bodyPr/>
        <a:lstStyle/>
        <a:p>
          <a:r>
            <a:rPr lang="zh-TW" altLang="en-US" sz="2000" dirty="0" smtClean="0"/>
            <a:t>系統會寄發通知信</a:t>
          </a:r>
          <a:endParaRPr lang="zh-TW" altLang="en-US" sz="2000" dirty="0"/>
        </a:p>
      </dgm:t>
    </dgm:pt>
    <dgm:pt modelId="{B257A734-B4F5-4BC5-926B-CCE30CF45AB7}" type="sibTrans" cxnId="{CD790208-96C8-461C-B8B5-1BEEDE23C329}">
      <dgm:prSet/>
      <dgm:spPr/>
      <dgm:t>
        <a:bodyPr/>
        <a:lstStyle/>
        <a:p>
          <a:endParaRPr lang="zh-TW" altLang="en-US"/>
        </a:p>
      </dgm:t>
    </dgm:pt>
    <dgm:pt modelId="{C55D3057-5F67-4866-A17C-67D808B0EEB9}" type="parTrans" cxnId="{CD790208-96C8-461C-B8B5-1BEEDE23C329}">
      <dgm:prSet/>
      <dgm:spPr/>
      <dgm:t>
        <a:bodyPr/>
        <a:lstStyle/>
        <a:p>
          <a:endParaRPr lang="zh-TW" altLang="en-US"/>
        </a:p>
      </dgm:t>
    </dgm:pt>
    <dgm:pt modelId="{B0149745-DEE8-436E-B7BF-08261E175EBF}">
      <dgm:prSet phldrT="[文字]" custT="1"/>
      <dgm:spPr/>
      <dgm:t>
        <a:bodyPr/>
        <a:lstStyle/>
        <a:p>
          <a:r>
            <a:rPr lang="zh-TW" altLang="en-US" sz="2000" dirty="0" smtClean="0"/>
            <a:t>可單筆加入或整批上傳</a:t>
          </a:r>
          <a:endParaRPr lang="zh-TW" altLang="en-US" sz="2000" dirty="0"/>
        </a:p>
      </dgm:t>
    </dgm:pt>
    <dgm:pt modelId="{8B046613-AC04-46A5-A8B1-221331DE2439}" type="sibTrans" cxnId="{B0D652E9-39D4-44EB-B904-70D6AAFB0568}">
      <dgm:prSet/>
      <dgm:spPr/>
      <dgm:t>
        <a:bodyPr/>
        <a:lstStyle/>
        <a:p>
          <a:endParaRPr lang="zh-TW" altLang="en-US"/>
        </a:p>
      </dgm:t>
    </dgm:pt>
    <dgm:pt modelId="{54D4DB39-D029-49B4-8194-3509E77B8EE0}" type="parTrans" cxnId="{B0D652E9-39D4-44EB-B904-70D6AAFB0568}">
      <dgm:prSet/>
      <dgm:spPr/>
      <dgm:t>
        <a:bodyPr/>
        <a:lstStyle/>
        <a:p>
          <a:endParaRPr lang="zh-TW" altLang="en-US"/>
        </a:p>
      </dgm:t>
    </dgm:pt>
    <dgm:pt modelId="{AF73937B-02D9-4607-B264-761C30C674FE}" type="pres">
      <dgm:prSet presAssocID="{57941F0C-7DDE-45D1-9B60-1DC3C1F9396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0F9C3C7-87C9-4DF3-80A6-EEF50E52C442}" type="pres">
      <dgm:prSet presAssocID="{42E138C2-1EBF-445B-BDC7-1C2F23C95C1A}" presName="composite" presStyleCnt="0"/>
      <dgm:spPr/>
    </dgm:pt>
    <dgm:pt modelId="{FA917244-A2CB-4EB3-8B27-BB5AA63517A8}" type="pres">
      <dgm:prSet presAssocID="{42E138C2-1EBF-445B-BDC7-1C2F23C95C1A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3B75C23-4F2E-44A3-8164-06A898C93374}" type="pres">
      <dgm:prSet presAssocID="{42E138C2-1EBF-445B-BDC7-1C2F23C95C1A}" presName="parSh" presStyleLbl="node1" presStyleIdx="0" presStyleCnt="3"/>
      <dgm:spPr/>
      <dgm:t>
        <a:bodyPr/>
        <a:lstStyle/>
        <a:p>
          <a:endParaRPr lang="zh-TW" altLang="en-US"/>
        </a:p>
      </dgm:t>
    </dgm:pt>
    <dgm:pt modelId="{D5D8B063-BD2B-4FDD-952A-5264444057AB}" type="pres">
      <dgm:prSet presAssocID="{42E138C2-1EBF-445B-BDC7-1C2F23C95C1A}" presName="desTx" presStyleLbl="fgAcc1" presStyleIdx="0" presStyleCnt="3" custScaleX="102044" custScaleY="10529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57A8C2F-986E-4086-B5F0-979635B30383}" type="pres">
      <dgm:prSet presAssocID="{89013F20-6172-4E23-9EF4-DABEE394397C}" presName="sibTrans" presStyleLbl="sibTrans2D1" presStyleIdx="0" presStyleCnt="2"/>
      <dgm:spPr/>
      <dgm:t>
        <a:bodyPr/>
        <a:lstStyle/>
        <a:p>
          <a:endParaRPr lang="zh-TW" altLang="en-US"/>
        </a:p>
      </dgm:t>
    </dgm:pt>
    <dgm:pt modelId="{29E8F1F1-ECE9-4AD1-8016-9A4923E738C1}" type="pres">
      <dgm:prSet presAssocID="{89013F20-6172-4E23-9EF4-DABEE394397C}" presName="connTx" presStyleLbl="sibTrans2D1" presStyleIdx="0" presStyleCnt="2"/>
      <dgm:spPr/>
      <dgm:t>
        <a:bodyPr/>
        <a:lstStyle/>
        <a:p>
          <a:endParaRPr lang="zh-TW" altLang="en-US"/>
        </a:p>
      </dgm:t>
    </dgm:pt>
    <dgm:pt modelId="{A376C482-CA36-4EE4-A0A4-2AA6CCDA9804}" type="pres">
      <dgm:prSet presAssocID="{7E4DEA40-560A-466F-9725-41132BB105DE}" presName="composite" presStyleCnt="0"/>
      <dgm:spPr/>
    </dgm:pt>
    <dgm:pt modelId="{34B959EE-1F4A-483E-809A-EBB4E938E993}" type="pres">
      <dgm:prSet presAssocID="{7E4DEA40-560A-466F-9725-41132BB105DE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298C860-3627-4F05-B571-FD3F92F08818}" type="pres">
      <dgm:prSet presAssocID="{7E4DEA40-560A-466F-9725-41132BB105DE}" presName="parSh" presStyleLbl="node1" presStyleIdx="1" presStyleCnt="3"/>
      <dgm:spPr/>
      <dgm:t>
        <a:bodyPr/>
        <a:lstStyle/>
        <a:p>
          <a:endParaRPr lang="zh-TW" altLang="en-US"/>
        </a:p>
      </dgm:t>
    </dgm:pt>
    <dgm:pt modelId="{F167949A-879F-417C-97D0-FAEC043D31FB}" type="pres">
      <dgm:prSet presAssocID="{7E4DEA40-560A-466F-9725-41132BB105DE}" presName="desTx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40F40F4-1DAA-4E79-9A68-96A1421F1FF7}" type="pres">
      <dgm:prSet presAssocID="{42B30A57-4D04-43F6-8EBE-7FFAB406ABA0}" presName="sibTrans" presStyleLbl="sibTrans2D1" presStyleIdx="1" presStyleCnt="2"/>
      <dgm:spPr/>
      <dgm:t>
        <a:bodyPr/>
        <a:lstStyle/>
        <a:p>
          <a:endParaRPr lang="zh-TW" altLang="en-US"/>
        </a:p>
      </dgm:t>
    </dgm:pt>
    <dgm:pt modelId="{8926D6FD-65E1-4184-B485-7CC3B5D144EE}" type="pres">
      <dgm:prSet presAssocID="{42B30A57-4D04-43F6-8EBE-7FFAB406ABA0}" presName="connTx" presStyleLbl="sibTrans2D1" presStyleIdx="1" presStyleCnt="2"/>
      <dgm:spPr/>
      <dgm:t>
        <a:bodyPr/>
        <a:lstStyle/>
        <a:p>
          <a:endParaRPr lang="zh-TW" altLang="en-US"/>
        </a:p>
      </dgm:t>
    </dgm:pt>
    <dgm:pt modelId="{D0D91C37-3FC5-4FC8-A724-5E44BBC838B1}" type="pres">
      <dgm:prSet presAssocID="{BC1C6A2D-6ADC-4EA2-95A9-1E6151D45C21}" presName="composite" presStyleCnt="0"/>
      <dgm:spPr/>
    </dgm:pt>
    <dgm:pt modelId="{E9FDF21B-14E6-41E4-AD83-7C3BDB0351EF}" type="pres">
      <dgm:prSet presAssocID="{BC1C6A2D-6ADC-4EA2-95A9-1E6151D45C21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56F3E48-859A-4285-A84C-C9DFE3AE93DC}" type="pres">
      <dgm:prSet presAssocID="{BC1C6A2D-6ADC-4EA2-95A9-1E6151D45C21}" presName="parSh" presStyleLbl="node1" presStyleIdx="2" presStyleCnt="3"/>
      <dgm:spPr/>
      <dgm:t>
        <a:bodyPr/>
        <a:lstStyle/>
        <a:p>
          <a:endParaRPr lang="zh-TW" altLang="en-US"/>
        </a:p>
      </dgm:t>
    </dgm:pt>
    <dgm:pt modelId="{0C958F37-4FBE-4E46-8208-76057488D3A0}" type="pres">
      <dgm:prSet presAssocID="{BC1C6A2D-6ADC-4EA2-95A9-1E6151D45C21}" presName="desTx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36C7443-1730-4D70-A3C8-4F0B46F0275A}" type="presOf" srcId="{89013F20-6172-4E23-9EF4-DABEE394397C}" destId="{357A8C2F-986E-4086-B5F0-979635B30383}" srcOrd="0" destOrd="0" presId="urn:microsoft.com/office/officeart/2005/8/layout/process3"/>
    <dgm:cxn modelId="{39031DA2-39B1-4D64-8DF8-3EB7BCCBD08F}" type="presOf" srcId="{A1F4C27A-90C8-43FD-8B75-E74DB46B3345}" destId="{0C958F37-4FBE-4E46-8208-76057488D3A0}" srcOrd="0" destOrd="0" presId="urn:microsoft.com/office/officeart/2005/8/layout/process3"/>
    <dgm:cxn modelId="{63E55257-3761-4CDE-9137-C39F019BA514}" srcId="{42E138C2-1EBF-445B-BDC7-1C2F23C95C1A}" destId="{08F218BB-F237-4C7C-B76F-6AA254A0D5CF}" srcOrd="0" destOrd="0" parTransId="{54E3913D-7A39-4830-AD7B-0E9A3A6F1887}" sibTransId="{56C48AD9-21BC-439C-9C6F-445D8DE7038A}"/>
    <dgm:cxn modelId="{B690C474-D749-4F63-B4B1-E56EEBD212D7}" type="presOf" srcId="{42B30A57-4D04-43F6-8EBE-7FFAB406ABA0}" destId="{940F40F4-1DAA-4E79-9A68-96A1421F1FF7}" srcOrd="0" destOrd="0" presId="urn:microsoft.com/office/officeart/2005/8/layout/process3"/>
    <dgm:cxn modelId="{28A56930-BF70-4346-A57E-5915E6404705}" type="presOf" srcId="{57941F0C-7DDE-45D1-9B60-1DC3C1F93960}" destId="{AF73937B-02D9-4607-B264-761C30C674FE}" srcOrd="0" destOrd="0" presId="urn:microsoft.com/office/officeart/2005/8/layout/process3"/>
    <dgm:cxn modelId="{3EA7430B-C9F3-47C6-9F74-006C51F6BA3D}" type="presOf" srcId="{89013F20-6172-4E23-9EF4-DABEE394397C}" destId="{29E8F1F1-ECE9-4AD1-8016-9A4923E738C1}" srcOrd="1" destOrd="0" presId="urn:microsoft.com/office/officeart/2005/8/layout/process3"/>
    <dgm:cxn modelId="{CD790208-96C8-461C-B8B5-1BEEDE23C329}" srcId="{BC1C6A2D-6ADC-4EA2-95A9-1E6151D45C21}" destId="{A1F4C27A-90C8-43FD-8B75-E74DB46B3345}" srcOrd="0" destOrd="0" parTransId="{C55D3057-5F67-4866-A17C-67D808B0EEB9}" sibTransId="{B257A734-B4F5-4BC5-926B-CCE30CF45AB7}"/>
    <dgm:cxn modelId="{1C3607A2-D23D-425D-8655-2F6E2846FC05}" type="presOf" srcId="{B0149745-DEE8-436E-B7BF-08261E175EBF}" destId="{F167949A-879F-417C-97D0-FAEC043D31FB}" srcOrd="0" destOrd="0" presId="urn:microsoft.com/office/officeart/2005/8/layout/process3"/>
    <dgm:cxn modelId="{DD6B56EB-4788-41DA-87CF-2013AE8CF283}" type="presOf" srcId="{42B30A57-4D04-43F6-8EBE-7FFAB406ABA0}" destId="{8926D6FD-65E1-4184-B485-7CC3B5D144EE}" srcOrd="1" destOrd="0" presId="urn:microsoft.com/office/officeart/2005/8/layout/process3"/>
    <dgm:cxn modelId="{988C86FA-D22B-4F3B-B620-F864C972AC04}" type="presOf" srcId="{42E138C2-1EBF-445B-BDC7-1C2F23C95C1A}" destId="{C3B75C23-4F2E-44A3-8164-06A898C93374}" srcOrd="1" destOrd="0" presId="urn:microsoft.com/office/officeart/2005/8/layout/process3"/>
    <dgm:cxn modelId="{9033023F-A5A9-4ED7-B15B-95AFDB1C56E4}" type="presOf" srcId="{BC1C6A2D-6ADC-4EA2-95A9-1E6151D45C21}" destId="{E9FDF21B-14E6-41E4-AD83-7C3BDB0351EF}" srcOrd="0" destOrd="0" presId="urn:microsoft.com/office/officeart/2005/8/layout/process3"/>
    <dgm:cxn modelId="{57A89046-4435-4971-9672-B2C6DC9BBDB3}" type="presOf" srcId="{BC1C6A2D-6ADC-4EA2-95A9-1E6151D45C21}" destId="{E56F3E48-859A-4285-A84C-C9DFE3AE93DC}" srcOrd="1" destOrd="0" presId="urn:microsoft.com/office/officeart/2005/8/layout/process3"/>
    <dgm:cxn modelId="{F7BF3559-38AE-430E-9B0A-DE92D028BB4D}" srcId="{57941F0C-7DDE-45D1-9B60-1DC3C1F93960}" destId="{42E138C2-1EBF-445B-BDC7-1C2F23C95C1A}" srcOrd="0" destOrd="0" parTransId="{9395D17D-1FA1-4219-A4A6-C3811D09ACAB}" sibTransId="{89013F20-6172-4E23-9EF4-DABEE394397C}"/>
    <dgm:cxn modelId="{2B4F5026-3E0A-40AD-AA7D-44A256F598FA}" type="presOf" srcId="{42E138C2-1EBF-445B-BDC7-1C2F23C95C1A}" destId="{FA917244-A2CB-4EB3-8B27-BB5AA63517A8}" srcOrd="0" destOrd="0" presId="urn:microsoft.com/office/officeart/2005/8/layout/process3"/>
    <dgm:cxn modelId="{65183193-A8AE-4546-8BA7-BEA5D18CD6A6}" type="presOf" srcId="{7E4DEA40-560A-466F-9725-41132BB105DE}" destId="{34B959EE-1F4A-483E-809A-EBB4E938E993}" srcOrd="0" destOrd="0" presId="urn:microsoft.com/office/officeart/2005/8/layout/process3"/>
    <dgm:cxn modelId="{F20AA9F5-AD2F-475C-829F-BF4166F6B30D}" type="presOf" srcId="{08F218BB-F237-4C7C-B76F-6AA254A0D5CF}" destId="{D5D8B063-BD2B-4FDD-952A-5264444057AB}" srcOrd="0" destOrd="0" presId="urn:microsoft.com/office/officeart/2005/8/layout/process3"/>
    <dgm:cxn modelId="{B0D652E9-39D4-44EB-B904-70D6AAFB0568}" srcId="{7E4DEA40-560A-466F-9725-41132BB105DE}" destId="{B0149745-DEE8-436E-B7BF-08261E175EBF}" srcOrd="0" destOrd="0" parTransId="{54D4DB39-D029-49B4-8194-3509E77B8EE0}" sibTransId="{8B046613-AC04-46A5-A8B1-221331DE2439}"/>
    <dgm:cxn modelId="{BEFDC6D1-BA65-4D2A-9078-823C9968B3B1}" srcId="{57941F0C-7DDE-45D1-9B60-1DC3C1F93960}" destId="{BC1C6A2D-6ADC-4EA2-95A9-1E6151D45C21}" srcOrd="2" destOrd="0" parTransId="{4B80A2A0-A233-4660-9452-414670F16069}" sibTransId="{8720393E-1C67-49D8-A084-9170D2BCFA68}"/>
    <dgm:cxn modelId="{DE562C09-39BD-40E4-A3BE-0F79CF58BC2D}" type="presOf" srcId="{7E4DEA40-560A-466F-9725-41132BB105DE}" destId="{C298C860-3627-4F05-B571-FD3F92F08818}" srcOrd="1" destOrd="0" presId="urn:microsoft.com/office/officeart/2005/8/layout/process3"/>
    <dgm:cxn modelId="{68A9C7F8-2383-49DA-BF50-689334C7B9D9}" srcId="{57941F0C-7DDE-45D1-9B60-1DC3C1F93960}" destId="{7E4DEA40-560A-466F-9725-41132BB105DE}" srcOrd="1" destOrd="0" parTransId="{8CE26904-5273-43F6-8CA5-B5E3E998DB27}" sibTransId="{42B30A57-4D04-43F6-8EBE-7FFAB406ABA0}"/>
    <dgm:cxn modelId="{010DBC49-BB5C-46FE-BDBD-F6C99AECCB83}" type="presParOf" srcId="{AF73937B-02D9-4607-B264-761C30C674FE}" destId="{40F9C3C7-87C9-4DF3-80A6-EEF50E52C442}" srcOrd="0" destOrd="0" presId="urn:microsoft.com/office/officeart/2005/8/layout/process3"/>
    <dgm:cxn modelId="{F7CD324E-EEE7-4085-807E-9F2F4879385C}" type="presParOf" srcId="{40F9C3C7-87C9-4DF3-80A6-EEF50E52C442}" destId="{FA917244-A2CB-4EB3-8B27-BB5AA63517A8}" srcOrd="0" destOrd="0" presId="urn:microsoft.com/office/officeart/2005/8/layout/process3"/>
    <dgm:cxn modelId="{668B6958-3F49-4EEC-A7FA-01D17E10713A}" type="presParOf" srcId="{40F9C3C7-87C9-4DF3-80A6-EEF50E52C442}" destId="{C3B75C23-4F2E-44A3-8164-06A898C93374}" srcOrd="1" destOrd="0" presId="urn:microsoft.com/office/officeart/2005/8/layout/process3"/>
    <dgm:cxn modelId="{CAEC6E5D-42C4-4DE8-AE95-38B17D6BED15}" type="presParOf" srcId="{40F9C3C7-87C9-4DF3-80A6-EEF50E52C442}" destId="{D5D8B063-BD2B-4FDD-952A-5264444057AB}" srcOrd="2" destOrd="0" presId="urn:microsoft.com/office/officeart/2005/8/layout/process3"/>
    <dgm:cxn modelId="{C45AD2D2-E7A8-4F21-95C1-866FA3CCA771}" type="presParOf" srcId="{AF73937B-02D9-4607-B264-761C30C674FE}" destId="{357A8C2F-986E-4086-B5F0-979635B30383}" srcOrd="1" destOrd="0" presId="urn:microsoft.com/office/officeart/2005/8/layout/process3"/>
    <dgm:cxn modelId="{DE2DA2FE-CDC0-4981-8283-4DBE5F3C420D}" type="presParOf" srcId="{357A8C2F-986E-4086-B5F0-979635B30383}" destId="{29E8F1F1-ECE9-4AD1-8016-9A4923E738C1}" srcOrd="0" destOrd="0" presId="urn:microsoft.com/office/officeart/2005/8/layout/process3"/>
    <dgm:cxn modelId="{B404E3BD-D129-4BE2-8501-896DDEA9249E}" type="presParOf" srcId="{AF73937B-02D9-4607-B264-761C30C674FE}" destId="{A376C482-CA36-4EE4-A0A4-2AA6CCDA9804}" srcOrd="2" destOrd="0" presId="urn:microsoft.com/office/officeart/2005/8/layout/process3"/>
    <dgm:cxn modelId="{5DF2AA5F-1EAF-4B79-B14F-527265312CB3}" type="presParOf" srcId="{A376C482-CA36-4EE4-A0A4-2AA6CCDA9804}" destId="{34B959EE-1F4A-483E-809A-EBB4E938E993}" srcOrd="0" destOrd="0" presId="urn:microsoft.com/office/officeart/2005/8/layout/process3"/>
    <dgm:cxn modelId="{AF898144-B02F-46FC-AF7A-3A813F9D48BA}" type="presParOf" srcId="{A376C482-CA36-4EE4-A0A4-2AA6CCDA9804}" destId="{C298C860-3627-4F05-B571-FD3F92F08818}" srcOrd="1" destOrd="0" presId="urn:microsoft.com/office/officeart/2005/8/layout/process3"/>
    <dgm:cxn modelId="{DE1084F4-D8BA-4A0F-90DF-2874E1313755}" type="presParOf" srcId="{A376C482-CA36-4EE4-A0A4-2AA6CCDA9804}" destId="{F167949A-879F-417C-97D0-FAEC043D31FB}" srcOrd="2" destOrd="0" presId="urn:microsoft.com/office/officeart/2005/8/layout/process3"/>
    <dgm:cxn modelId="{BF786CE2-4D03-437E-BDFD-D0775221174D}" type="presParOf" srcId="{AF73937B-02D9-4607-B264-761C30C674FE}" destId="{940F40F4-1DAA-4E79-9A68-96A1421F1FF7}" srcOrd="3" destOrd="0" presId="urn:microsoft.com/office/officeart/2005/8/layout/process3"/>
    <dgm:cxn modelId="{04F22231-4A0D-467F-93AB-A36AB1689C7C}" type="presParOf" srcId="{940F40F4-1DAA-4E79-9A68-96A1421F1FF7}" destId="{8926D6FD-65E1-4184-B485-7CC3B5D144EE}" srcOrd="0" destOrd="0" presId="urn:microsoft.com/office/officeart/2005/8/layout/process3"/>
    <dgm:cxn modelId="{1E7A985F-03DF-4F2A-B24F-B8DEFCBFF585}" type="presParOf" srcId="{AF73937B-02D9-4607-B264-761C30C674FE}" destId="{D0D91C37-3FC5-4FC8-A724-5E44BBC838B1}" srcOrd="4" destOrd="0" presId="urn:microsoft.com/office/officeart/2005/8/layout/process3"/>
    <dgm:cxn modelId="{CBA1AE6F-8EFC-43CF-B306-7866329FD948}" type="presParOf" srcId="{D0D91C37-3FC5-4FC8-A724-5E44BBC838B1}" destId="{E9FDF21B-14E6-41E4-AD83-7C3BDB0351EF}" srcOrd="0" destOrd="0" presId="urn:microsoft.com/office/officeart/2005/8/layout/process3"/>
    <dgm:cxn modelId="{B2D9C96B-C43B-4E40-B12B-2FDBCDF8DC5B}" type="presParOf" srcId="{D0D91C37-3FC5-4FC8-A724-5E44BBC838B1}" destId="{E56F3E48-859A-4285-A84C-C9DFE3AE93DC}" srcOrd="1" destOrd="0" presId="urn:microsoft.com/office/officeart/2005/8/layout/process3"/>
    <dgm:cxn modelId="{D4A8C462-A556-4831-AA3D-D8D33B4F0E95}" type="presParOf" srcId="{D0D91C37-3FC5-4FC8-A724-5E44BBC838B1}" destId="{0C958F37-4FBE-4E46-8208-76057488D3A0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7941F0C-7DDE-45D1-9B60-1DC3C1F93960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42E138C2-1EBF-445B-BDC7-1C2F23C95C1A}">
      <dgm:prSet phldrT="[文字]" custT="1"/>
      <dgm:spPr/>
      <dgm:t>
        <a:bodyPr/>
        <a:lstStyle/>
        <a:p>
          <a:r>
            <a:rPr lang="zh-TW" altLang="en-US" sz="2000" dirty="0" smtClean="0"/>
            <a:t>學生啟用帳號</a:t>
          </a:r>
          <a:endParaRPr lang="zh-TW" altLang="en-US" sz="2000" dirty="0"/>
        </a:p>
      </dgm:t>
    </dgm:pt>
    <dgm:pt modelId="{9395D17D-1FA1-4219-A4A6-C3811D09ACAB}" type="parTrans" cxnId="{F7BF3559-38AE-430E-9B0A-DE92D028BB4D}">
      <dgm:prSet/>
      <dgm:spPr/>
      <dgm:t>
        <a:bodyPr/>
        <a:lstStyle/>
        <a:p>
          <a:endParaRPr lang="zh-TW" altLang="en-US"/>
        </a:p>
      </dgm:t>
    </dgm:pt>
    <dgm:pt modelId="{89013F20-6172-4E23-9EF4-DABEE394397C}" type="sibTrans" cxnId="{F7BF3559-38AE-430E-9B0A-DE92D028BB4D}">
      <dgm:prSet/>
      <dgm:spPr/>
      <dgm:t>
        <a:bodyPr/>
        <a:lstStyle/>
        <a:p>
          <a:endParaRPr lang="zh-TW" altLang="en-US"/>
        </a:p>
      </dgm:t>
    </dgm:pt>
    <dgm:pt modelId="{08F218BB-F237-4C7C-B76F-6AA254A0D5CF}">
      <dgm:prSet phldrT="[文字]" custT="1"/>
      <dgm:spPr/>
      <dgm:t>
        <a:bodyPr/>
        <a:lstStyle/>
        <a:p>
          <a:r>
            <a:rPr lang="zh-TW" altLang="en-US" sz="2000" dirty="0" smtClean="0"/>
            <a:t>第一次加入才需要啟用</a:t>
          </a:r>
          <a:endParaRPr lang="zh-TW" altLang="en-US" sz="2000" dirty="0"/>
        </a:p>
      </dgm:t>
    </dgm:pt>
    <dgm:pt modelId="{54E3913D-7A39-4830-AD7B-0E9A3A6F1887}" type="parTrans" cxnId="{63E55257-3761-4CDE-9137-C39F019BA514}">
      <dgm:prSet/>
      <dgm:spPr/>
      <dgm:t>
        <a:bodyPr/>
        <a:lstStyle/>
        <a:p>
          <a:endParaRPr lang="zh-TW" altLang="en-US"/>
        </a:p>
      </dgm:t>
    </dgm:pt>
    <dgm:pt modelId="{56C48AD9-21BC-439C-9C6F-445D8DE7038A}" type="sibTrans" cxnId="{63E55257-3761-4CDE-9137-C39F019BA514}">
      <dgm:prSet/>
      <dgm:spPr/>
      <dgm:t>
        <a:bodyPr/>
        <a:lstStyle/>
        <a:p>
          <a:endParaRPr lang="zh-TW" altLang="en-US"/>
        </a:p>
      </dgm:t>
    </dgm:pt>
    <dgm:pt modelId="{7E4DEA40-560A-466F-9725-41132BB105DE}">
      <dgm:prSet phldrT="[文字]" custT="1"/>
      <dgm:spPr/>
      <dgm:t>
        <a:bodyPr/>
        <a:lstStyle/>
        <a:p>
          <a:r>
            <a:rPr lang="zh-TW" altLang="en-US" sz="2000" dirty="0" smtClean="0"/>
            <a:t>上傳作業</a:t>
          </a:r>
          <a:endParaRPr lang="zh-TW" altLang="en-US" sz="2000" dirty="0"/>
        </a:p>
      </dgm:t>
    </dgm:pt>
    <dgm:pt modelId="{8CE26904-5273-43F6-8CA5-B5E3E998DB27}" type="parTrans" cxnId="{68A9C7F8-2383-49DA-BF50-689334C7B9D9}">
      <dgm:prSet/>
      <dgm:spPr/>
      <dgm:t>
        <a:bodyPr/>
        <a:lstStyle/>
        <a:p>
          <a:endParaRPr lang="zh-TW" altLang="en-US"/>
        </a:p>
      </dgm:t>
    </dgm:pt>
    <dgm:pt modelId="{42B30A57-4D04-43F6-8EBE-7FFAB406ABA0}" type="sibTrans" cxnId="{68A9C7F8-2383-49DA-BF50-689334C7B9D9}">
      <dgm:prSet/>
      <dgm:spPr/>
      <dgm:t>
        <a:bodyPr/>
        <a:lstStyle/>
        <a:p>
          <a:endParaRPr lang="zh-TW" altLang="en-US"/>
        </a:p>
      </dgm:t>
    </dgm:pt>
    <dgm:pt modelId="{BC1C6A2D-6ADC-4EA2-95A9-1E6151D45C21}">
      <dgm:prSet phldrT="[文字]"/>
      <dgm:spPr/>
      <dgm:t>
        <a:bodyPr/>
        <a:lstStyle/>
        <a:p>
          <a:r>
            <a:rPr lang="zh-TW" altLang="en-US" dirty="0" smtClean="0"/>
            <a:t>產出比對結果</a:t>
          </a:r>
          <a:endParaRPr lang="zh-TW" altLang="en-US" dirty="0"/>
        </a:p>
      </dgm:t>
    </dgm:pt>
    <dgm:pt modelId="{4B80A2A0-A233-4660-9452-414670F16069}" type="parTrans" cxnId="{BEFDC6D1-BA65-4D2A-9078-823C9968B3B1}">
      <dgm:prSet/>
      <dgm:spPr/>
      <dgm:t>
        <a:bodyPr/>
        <a:lstStyle/>
        <a:p>
          <a:endParaRPr lang="zh-TW" altLang="en-US"/>
        </a:p>
      </dgm:t>
    </dgm:pt>
    <dgm:pt modelId="{8720393E-1C67-49D8-A084-9170D2BCFA68}" type="sibTrans" cxnId="{BEFDC6D1-BA65-4D2A-9078-823C9968B3B1}">
      <dgm:prSet/>
      <dgm:spPr/>
      <dgm:t>
        <a:bodyPr/>
        <a:lstStyle/>
        <a:p>
          <a:endParaRPr lang="zh-TW" altLang="en-US"/>
        </a:p>
      </dgm:t>
    </dgm:pt>
    <dgm:pt modelId="{A1F4C27A-90C8-43FD-8B75-E74DB46B3345}">
      <dgm:prSet phldrT="[文字]" custT="1"/>
      <dgm:spPr/>
      <dgm:t>
        <a:bodyPr/>
        <a:lstStyle/>
        <a:p>
          <a:r>
            <a:rPr lang="zh-TW" altLang="en-US" sz="2000" dirty="0" smtClean="0"/>
            <a:t>教師和學生都可看到比對結果</a:t>
          </a:r>
          <a:endParaRPr lang="zh-TW" altLang="en-US" sz="2000" dirty="0"/>
        </a:p>
      </dgm:t>
    </dgm:pt>
    <dgm:pt modelId="{B257A734-B4F5-4BC5-926B-CCE30CF45AB7}" type="sibTrans" cxnId="{CD790208-96C8-461C-B8B5-1BEEDE23C329}">
      <dgm:prSet/>
      <dgm:spPr/>
      <dgm:t>
        <a:bodyPr/>
        <a:lstStyle/>
        <a:p>
          <a:endParaRPr lang="zh-TW" altLang="en-US"/>
        </a:p>
      </dgm:t>
    </dgm:pt>
    <dgm:pt modelId="{C55D3057-5F67-4866-A17C-67D808B0EEB9}" type="parTrans" cxnId="{CD790208-96C8-461C-B8B5-1BEEDE23C329}">
      <dgm:prSet/>
      <dgm:spPr/>
      <dgm:t>
        <a:bodyPr/>
        <a:lstStyle/>
        <a:p>
          <a:endParaRPr lang="zh-TW" altLang="en-US"/>
        </a:p>
      </dgm:t>
    </dgm:pt>
    <dgm:pt modelId="{B0149745-DEE8-436E-B7BF-08261E175EBF}">
      <dgm:prSet phldrT="[文字]" custT="1"/>
      <dgm:spPr/>
      <dgm:t>
        <a:bodyPr/>
        <a:lstStyle/>
        <a:p>
          <a:r>
            <a:rPr lang="zh-TW" altLang="en-US" sz="2000" dirty="0" smtClean="0"/>
            <a:t>選擇要上傳的檔案</a:t>
          </a:r>
          <a:endParaRPr lang="zh-TW" altLang="en-US" sz="2000" dirty="0"/>
        </a:p>
      </dgm:t>
    </dgm:pt>
    <dgm:pt modelId="{8B046613-AC04-46A5-A8B1-221331DE2439}" type="sibTrans" cxnId="{B0D652E9-39D4-44EB-B904-70D6AAFB0568}">
      <dgm:prSet/>
      <dgm:spPr/>
      <dgm:t>
        <a:bodyPr/>
        <a:lstStyle/>
        <a:p>
          <a:endParaRPr lang="zh-TW" altLang="en-US"/>
        </a:p>
      </dgm:t>
    </dgm:pt>
    <dgm:pt modelId="{54D4DB39-D029-49B4-8194-3509E77B8EE0}" type="parTrans" cxnId="{B0D652E9-39D4-44EB-B904-70D6AAFB0568}">
      <dgm:prSet/>
      <dgm:spPr/>
      <dgm:t>
        <a:bodyPr/>
        <a:lstStyle/>
        <a:p>
          <a:endParaRPr lang="zh-TW" altLang="en-US"/>
        </a:p>
      </dgm:t>
    </dgm:pt>
    <dgm:pt modelId="{AF73937B-02D9-4607-B264-761C30C674FE}" type="pres">
      <dgm:prSet presAssocID="{57941F0C-7DDE-45D1-9B60-1DC3C1F9396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0F9C3C7-87C9-4DF3-80A6-EEF50E52C442}" type="pres">
      <dgm:prSet presAssocID="{42E138C2-1EBF-445B-BDC7-1C2F23C95C1A}" presName="composite" presStyleCnt="0"/>
      <dgm:spPr/>
    </dgm:pt>
    <dgm:pt modelId="{FA917244-A2CB-4EB3-8B27-BB5AA63517A8}" type="pres">
      <dgm:prSet presAssocID="{42E138C2-1EBF-445B-BDC7-1C2F23C95C1A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3B75C23-4F2E-44A3-8164-06A898C93374}" type="pres">
      <dgm:prSet presAssocID="{42E138C2-1EBF-445B-BDC7-1C2F23C95C1A}" presName="parSh" presStyleLbl="node1" presStyleIdx="0" presStyleCnt="3"/>
      <dgm:spPr/>
      <dgm:t>
        <a:bodyPr/>
        <a:lstStyle/>
        <a:p>
          <a:endParaRPr lang="zh-TW" altLang="en-US"/>
        </a:p>
      </dgm:t>
    </dgm:pt>
    <dgm:pt modelId="{D5D8B063-BD2B-4FDD-952A-5264444057AB}" type="pres">
      <dgm:prSet presAssocID="{42E138C2-1EBF-445B-BDC7-1C2F23C95C1A}" presName="desTx" presStyleLbl="fgAcc1" presStyleIdx="0" presStyleCnt="3" custScaleX="102044" custScaleY="10529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57A8C2F-986E-4086-B5F0-979635B30383}" type="pres">
      <dgm:prSet presAssocID="{89013F20-6172-4E23-9EF4-DABEE394397C}" presName="sibTrans" presStyleLbl="sibTrans2D1" presStyleIdx="0" presStyleCnt="2"/>
      <dgm:spPr/>
      <dgm:t>
        <a:bodyPr/>
        <a:lstStyle/>
        <a:p>
          <a:endParaRPr lang="zh-TW" altLang="en-US"/>
        </a:p>
      </dgm:t>
    </dgm:pt>
    <dgm:pt modelId="{29E8F1F1-ECE9-4AD1-8016-9A4923E738C1}" type="pres">
      <dgm:prSet presAssocID="{89013F20-6172-4E23-9EF4-DABEE394397C}" presName="connTx" presStyleLbl="sibTrans2D1" presStyleIdx="0" presStyleCnt="2"/>
      <dgm:spPr/>
      <dgm:t>
        <a:bodyPr/>
        <a:lstStyle/>
        <a:p>
          <a:endParaRPr lang="zh-TW" altLang="en-US"/>
        </a:p>
      </dgm:t>
    </dgm:pt>
    <dgm:pt modelId="{A376C482-CA36-4EE4-A0A4-2AA6CCDA9804}" type="pres">
      <dgm:prSet presAssocID="{7E4DEA40-560A-466F-9725-41132BB105DE}" presName="composite" presStyleCnt="0"/>
      <dgm:spPr/>
    </dgm:pt>
    <dgm:pt modelId="{34B959EE-1F4A-483E-809A-EBB4E938E993}" type="pres">
      <dgm:prSet presAssocID="{7E4DEA40-560A-466F-9725-41132BB105DE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298C860-3627-4F05-B571-FD3F92F08818}" type="pres">
      <dgm:prSet presAssocID="{7E4DEA40-560A-466F-9725-41132BB105DE}" presName="parSh" presStyleLbl="node1" presStyleIdx="1" presStyleCnt="3"/>
      <dgm:spPr/>
      <dgm:t>
        <a:bodyPr/>
        <a:lstStyle/>
        <a:p>
          <a:endParaRPr lang="zh-TW" altLang="en-US"/>
        </a:p>
      </dgm:t>
    </dgm:pt>
    <dgm:pt modelId="{F167949A-879F-417C-97D0-FAEC043D31FB}" type="pres">
      <dgm:prSet presAssocID="{7E4DEA40-560A-466F-9725-41132BB105DE}" presName="desTx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40F40F4-1DAA-4E79-9A68-96A1421F1FF7}" type="pres">
      <dgm:prSet presAssocID="{42B30A57-4D04-43F6-8EBE-7FFAB406ABA0}" presName="sibTrans" presStyleLbl="sibTrans2D1" presStyleIdx="1" presStyleCnt="2"/>
      <dgm:spPr/>
      <dgm:t>
        <a:bodyPr/>
        <a:lstStyle/>
        <a:p>
          <a:endParaRPr lang="zh-TW" altLang="en-US"/>
        </a:p>
      </dgm:t>
    </dgm:pt>
    <dgm:pt modelId="{8926D6FD-65E1-4184-B485-7CC3B5D144EE}" type="pres">
      <dgm:prSet presAssocID="{42B30A57-4D04-43F6-8EBE-7FFAB406ABA0}" presName="connTx" presStyleLbl="sibTrans2D1" presStyleIdx="1" presStyleCnt="2"/>
      <dgm:spPr/>
      <dgm:t>
        <a:bodyPr/>
        <a:lstStyle/>
        <a:p>
          <a:endParaRPr lang="zh-TW" altLang="en-US"/>
        </a:p>
      </dgm:t>
    </dgm:pt>
    <dgm:pt modelId="{D0D91C37-3FC5-4FC8-A724-5E44BBC838B1}" type="pres">
      <dgm:prSet presAssocID="{BC1C6A2D-6ADC-4EA2-95A9-1E6151D45C21}" presName="composite" presStyleCnt="0"/>
      <dgm:spPr/>
    </dgm:pt>
    <dgm:pt modelId="{E9FDF21B-14E6-41E4-AD83-7C3BDB0351EF}" type="pres">
      <dgm:prSet presAssocID="{BC1C6A2D-6ADC-4EA2-95A9-1E6151D45C21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56F3E48-859A-4285-A84C-C9DFE3AE93DC}" type="pres">
      <dgm:prSet presAssocID="{BC1C6A2D-6ADC-4EA2-95A9-1E6151D45C21}" presName="parSh" presStyleLbl="node1" presStyleIdx="2" presStyleCnt="3"/>
      <dgm:spPr/>
      <dgm:t>
        <a:bodyPr/>
        <a:lstStyle/>
        <a:p>
          <a:endParaRPr lang="zh-TW" altLang="en-US"/>
        </a:p>
      </dgm:t>
    </dgm:pt>
    <dgm:pt modelId="{0C958F37-4FBE-4E46-8208-76057488D3A0}" type="pres">
      <dgm:prSet presAssocID="{BC1C6A2D-6ADC-4EA2-95A9-1E6151D45C21}" presName="desTx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3E55257-3761-4CDE-9137-C39F019BA514}" srcId="{42E138C2-1EBF-445B-BDC7-1C2F23C95C1A}" destId="{08F218BB-F237-4C7C-B76F-6AA254A0D5CF}" srcOrd="0" destOrd="0" parTransId="{54E3913D-7A39-4830-AD7B-0E9A3A6F1887}" sibTransId="{56C48AD9-21BC-439C-9C6F-445D8DE7038A}"/>
    <dgm:cxn modelId="{96A3AE29-C79D-4D77-B185-CA672139A565}" type="presOf" srcId="{7E4DEA40-560A-466F-9725-41132BB105DE}" destId="{34B959EE-1F4A-483E-809A-EBB4E938E993}" srcOrd="0" destOrd="0" presId="urn:microsoft.com/office/officeart/2005/8/layout/process3"/>
    <dgm:cxn modelId="{85D49E6D-1852-4376-B866-F7D7AC8B3E5E}" type="presOf" srcId="{42E138C2-1EBF-445B-BDC7-1C2F23C95C1A}" destId="{C3B75C23-4F2E-44A3-8164-06A898C93374}" srcOrd="1" destOrd="0" presId="urn:microsoft.com/office/officeart/2005/8/layout/process3"/>
    <dgm:cxn modelId="{39640C82-6437-48A7-80EA-E758416480C1}" type="presOf" srcId="{BC1C6A2D-6ADC-4EA2-95A9-1E6151D45C21}" destId="{E56F3E48-859A-4285-A84C-C9DFE3AE93DC}" srcOrd="1" destOrd="0" presId="urn:microsoft.com/office/officeart/2005/8/layout/process3"/>
    <dgm:cxn modelId="{CD790208-96C8-461C-B8B5-1BEEDE23C329}" srcId="{BC1C6A2D-6ADC-4EA2-95A9-1E6151D45C21}" destId="{A1F4C27A-90C8-43FD-8B75-E74DB46B3345}" srcOrd="0" destOrd="0" parTransId="{C55D3057-5F67-4866-A17C-67D808B0EEB9}" sibTransId="{B257A734-B4F5-4BC5-926B-CCE30CF45AB7}"/>
    <dgm:cxn modelId="{DF234473-733F-4571-B66F-4F4FEF2583AC}" type="presOf" srcId="{BC1C6A2D-6ADC-4EA2-95A9-1E6151D45C21}" destId="{E9FDF21B-14E6-41E4-AD83-7C3BDB0351EF}" srcOrd="0" destOrd="0" presId="urn:microsoft.com/office/officeart/2005/8/layout/process3"/>
    <dgm:cxn modelId="{2D2B0D0C-DC46-472A-94AE-980071B9A441}" type="presOf" srcId="{42B30A57-4D04-43F6-8EBE-7FFAB406ABA0}" destId="{8926D6FD-65E1-4184-B485-7CC3B5D144EE}" srcOrd="1" destOrd="0" presId="urn:microsoft.com/office/officeart/2005/8/layout/process3"/>
    <dgm:cxn modelId="{D370209F-1A04-4FFF-8775-84E7284D5508}" type="presOf" srcId="{42E138C2-1EBF-445B-BDC7-1C2F23C95C1A}" destId="{FA917244-A2CB-4EB3-8B27-BB5AA63517A8}" srcOrd="0" destOrd="0" presId="urn:microsoft.com/office/officeart/2005/8/layout/process3"/>
    <dgm:cxn modelId="{9DCD5037-1E50-4175-8747-DCD5BBC3511A}" type="presOf" srcId="{A1F4C27A-90C8-43FD-8B75-E74DB46B3345}" destId="{0C958F37-4FBE-4E46-8208-76057488D3A0}" srcOrd="0" destOrd="0" presId="urn:microsoft.com/office/officeart/2005/8/layout/process3"/>
    <dgm:cxn modelId="{F7BF3559-38AE-430E-9B0A-DE92D028BB4D}" srcId="{57941F0C-7DDE-45D1-9B60-1DC3C1F93960}" destId="{42E138C2-1EBF-445B-BDC7-1C2F23C95C1A}" srcOrd="0" destOrd="0" parTransId="{9395D17D-1FA1-4219-A4A6-C3811D09ACAB}" sibTransId="{89013F20-6172-4E23-9EF4-DABEE394397C}"/>
    <dgm:cxn modelId="{012CAA18-B566-4BA5-8F61-FEAA50F64163}" type="presOf" srcId="{B0149745-DEE8-436E-B7BF-08261E175EBF}" destId="{F167949A-879F-417C-97D0-FAEC043D31FB}" srcOrd="0" destOrd="0" presId="urn:microsoft.com/office/officeart/2005/8/layout/process3"/>
    <dgm:cxn modelId="{2527F2DB-344A-4D44-8F1D-BA3CB06680D6}" type="presOf" srcId="{7E4DEA40-560A-466F-9725-41132BB105DE}" destId="{C298C860-3627-4F05-B571-FD3F92F08818}" srcOrd="1" destOrd="0" presId="urn:microsoft.com/office/officeart/2005/8/layout/process3"/>
    <dgm:cxn modelId="{0757748B-A943-4EAF-9F3C-CA3C10A65961}" type="presOf" srcId="{42B30A57-4D04-43F6-8EBE-7FFAB406ABA0}" destId="{940F40F4-1DAA-4E79-9A68-96A1421F1FF7}" srcOrd="0" destOrd="0" presId="urn:microsoft.com/office/officeart/2005/8/layout/process3"/>
    <dgm:cxn modelId="{B693827F-4815-496B-A097-3F1F9151D3FC}" type="presOf" srcId="{89013F20-6172-4E23-9EF4-DABEE394397C}" destId="{357A8C2F-986E-4086-B5F0-979635B30383}" srcOrd="0" destOrd="0" presId="urn:microsoft.com/office/officeart/2005/8/layout/process3"/>
    <dgm:cxn modelId="{49F57B60-A60B-4BDD-9F42-60E17119D85E}" type="presOf" srcId="{57941F0C-7DDE-45D1-9B60-1DC3C1F93960}" destId="{AF73937B-02D9-4607-B264-761C30C674FE}" srcOrd="0" destOrd="0" presId="urn:microsoft.com/office/officeart/2005/8/layout/process3"/>
    <dgm:cxn modelId="{B0D652E9-39D4-44EB-B904-70D6AAFB0568}" srcId="{7E4DEA40-560A-466F-9725-41132BB105DE}" destId="{B0149745-DEE8-436E-B7BF-08261E175EBF}" srcOrd="0" destOrd="0" parTransId="{54D4DB39-D029-49B4-8194-3509E77B8EE0}" sibTransId="{8B046613-AC04-46A5-A8B1-221331DE2439}"/>
    <dgm:cxn modelId="{BEFDC6D1-BA65-4D2A-9078-823C9968B3B1}" srcId="{57941F0C-7DDE-45D1-9B60-1DC3C1F93960}" destId="{BC1C6A2D-6ADC-4EA2-95A9-1E6151D45C21}" srcOrd="2" destOrd="0" parTransId="{4B80A2A0-A233-4660-9452-414670F16069}" sibTransId="{8720393E-1C67-49D8-A084-9170D2BCFA68}"/>
    <dgm:cxn modelId="{68A9C7F8-2383-49DA-BF50-689334C7B9D9}" srcId="{57941F0C-7DDE-45D1-9B60-1DC3C1F93960}" destId="{7E4DEA40-560A-466F-9725-41132BB105DE}" srcOrd="1" destOrd="0" parTransId="{8CE26904-5273-43F6-8CA5-B5E3E998DB27}" sibTransId="{42B30A57-4D04-43F6-8EBE-7FFAB406ABA0}"/>
    <dgm:cxn modelId="{DBB09561-22F6-4DCB-909E-0C2FC48B8FD7}" type="presOf" srcId="{89013F20-6172-4E23-9EF4-DABEE394397C}" destId="{29E8F1F1-ECE9-4AD1-8016-9A4923E738C1}" srcOrd="1" destOrd="0" presId="urn:microsoft.com/office/officeart/2005/8/layout/process3"/>
    <dgm:cxn modelId="{2D5F10E2-193B-4477-A2C2-1AAE34F65B16}" type="presOf" srcId="{08F218BB-F237-4C7C-B76F-6AA254A0D5CF}" destId="{D5D8B063-BD2B-4FDD-952A-5264444057AB}" srcOrd="0" destOrd="0" presId="urn:microsoft.com/office/officeart/2005/8/layout/process3"/>
    <dgm:cxn modelId="{64875E66-B1A9-4335-9C96-7109F3669C73}" type="presParOf" srcId="{AF73937B-02D9-4607-B264-761C30C674FE}" destId="{40F9C3C7-87C9-4DF3-80A6-EEF50E52C442}" srcOrd="0" destOrd="0" presId="urn:microsoft.com/office/officeart/2005/8/layout/process3"/>
    <dgm:cxn modelId="{B958B73D-1C8C-4264-B3A2-CDB757EF5165}" type="presParOf" srcId="{40F9C3C7-87C9-4DF3-80A6-EEF50E52C442}" destId="{FA917244-A2CB-4EB3-8B27-BB5AA63517A8}" srcOrd="0" destOrd="0" presId="urn:microsoft.com/office/officeart/2005/8/layout/process3"/>
    <dgm:cxn modelId="{8854D05E-A0E1-4A56-8FCB-0C931CC1A16B}" type="presParOf" srcId="{40F9C3C7-87C9-4DF3-80A6-EEF50E52C442}" destId="{C3B75C23-4F2E-44A3-8164-06A898C93374}" srcOrd="1" destOrd="0" presId="urn:microsoft.com/office/officeart/2005/8/layout/process3"/>
    <dgm:cxn modelId="{82F91CDB-0192-4EC0-B3CF-636D845C5E9A}" type="presParOf" srcId="{40F9C3C7-87C9-4DF3-80A6-EEF50E52C442}" destId="{D5D8B063-BD2B-4FDD-952A-5264444057AB}" srcOrd="2" destOrd="0" presId="urn:microsoft.com/office/officeart/2005/8/layout/process3"/>
    <dgm:cxn modelId="{6C9A6CA2-0527-4266-8A8B-F8EC598A548D}" type="presParOf" srcId="{AF73937B-02D9-4607-B264-761C30C674FE}" destId="{357A8C2F-986E-4086-B5F0-979635B30383}" srcOrd="1" destOrd="0" presId="urn:microsoft.com/office/officeart/2005/8/layout/process3"/>
    <dgm:cxn modelId="{0BE2A024-B827-4C62-B93C-3CCAAB96E57E}" type="presParOf" srcId="{357A8C2F-986E-4086-B5F0-979635B30383}" destId="{29E8F1F1-ECE9-4AD1-8016-9A4923E738C1}" srcOrd="0" destOrd="0" presId="urn:microsoft.com/office/officeart/2005/8/layout/process3"/>
    <dgm:cxn modelId="{947F39BC-AC15-4957-A5B7-3DFDCC1A6327}" type="presParOf" srcId="{AF73937B-02D9-4607-B264-761C30C674FE}" destId="{A376C482-CA36-4EE4-A0A4-2AA6CCDA9804}" srcOrd="2" destOrd="0" presId="urn:microsoft.com/office/officeart/2005/8/layout/process3"/>
    <dgm:cxn modelId="{B56182B2-6CD6-4C98-8EC8-5CCBB61083E5}" type="presParOf" srcId="{A376C482-CA36-4EE4-A0A4-2AA6CCDA9804}" destId="{34B959EE-1F4A-483E-809A-EBB4E938E993}" srcOrd="0" destOrd="0" presId="urn:microsoft.com/office/officeart/2005/8/layout/process3"/>
    <dgm:cxn modelId="{D1B3E098-2498-4BB1-A79B-B83D088EA04A}" type="presParOf" srcId="{A376C482-CA36-4EE4-A0A4-2AA6CCDA9804}" destId="{C298C860-3627-4F05-B571-FD3F92F08818}" srcOrd="1" destOrd="0" presId="urn:microsoft.com/office/officeart/2005/8/layout/process3"/>
    <dgm:cxn modelId="{29F576B1-024C-48E5-81AC-0E676287D4A9}" type="presParOf" srcId="{A376C482-CA36-4EE4-A0A4-2AA6CCDA9804}" destId="{F167949A-879F-417C-97D0-FAEC043D31FB}" srcOrd="2" destOrd="0" presId="urn:microsoft.com/office/officeart/2005/8/layout/process3"/>
    <dgm:cxn modelId="{56AAF0B5-3060-426A-AA11-6CCF4556A31B}" type="presParOf" srcId="{AF73937B-02D9-4607-B264-761C30C674FE}" destId="{940F40F4-1DAA-4E79-9A68-96A1421F1FF7}" srcOrd="3" destOrd="0" presId="urn:microsoft.com/office/officeart/2005/8/layout/process3"/>
    <dgm:cxn modelId="{1C49D113-4625-4216-A528-F5579AF2DCCF}" type="presParOf" srcId="{940F40F4-1DAA-4E79-9A68-96A1421F1FF7}" destId="{8926D6FD-65E1-4184-B485-7CC3B5D144EE}" srcOrd="0" destOrd="0" presId="urn:microsoft.com/office/officeart/2005/8/layout/process3"/>
    <dgm:cxn modelId="{46548DD9-F772-497B-940F-AC9FF5562C02}" type="presParOf" srcId="{AF73937B-02D9-4607-B264-761C30C674FE}" destId="{D0D91C37-3FC5-4FC8-A724-5E44BBC838B1}" srcOrd="4" destOrd="0" presId="urn:microsoft.com/office/officeart/2005/8/layout/process3"/>
    <dgm:cxn modelId="{B036D4FC-826A-4063-A95A-B80F9300A4F5}" type="presParOf" srcId="{D0D91C37-3FC5-4FC8-A724-5E44BBC838B1}" destId="{E9FDF21B-14E6-41E4-AD83-7C3BDB0351EF}" srcOrd="0" destOrd="0" presId="urn:microsoft.com/office/officeart/2005/8/layout/process3"/>
    <dgm:cxn modelId="{9B9C287B-B71D-4F76-A17C-72225B68DA16}" type="presParOf" srcId="{D0D91C37-3FC5-4FC8-A724-5E44BBC838B1}" destId="{E56F3E48-859A-4285-A84C-C9DFE3AE93DC}" srcOrd="1" destOrd="0" presId="urn:microsoft.com/office/officeart/2005/8/layout/process3"/>
    <dgm:cxn modelId="{3B10975F-2116-4FBE-8C2B-14FE1D090C83}" type="presParOf" srcId="{D0D91C37-3FC5-4FC8-A724-5E44BBC838B1}" destId="{0C958F37-4FBE-4E46-8208-76057488D3A0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B75C23-4F2E-44A3-8164-06A898C93374}">
      <dsp:nvSpPr>
        <dsp:cNvPr id="0" name=""/>
        <dsp:cNvSpPr/>
      </dsp:nvSpPr>
      <dsp:spPr>
        <a:xfrm>
          <a:off x="4807" y="943026"/>
          <a:ext cx="1570404" cy="9330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/>
            <a:t>系所管理者</a:t>
          </a:r>
          <a:endParaRPr lang="zh-TW" altLang="en-US" sz="2000" b="1" kern="1200" dirty="0"/>
        </a:p>
      </dsp:txBody>
      <dsp:txXfrm>
        <a:off x="4807" y="943026"/>
        <a:ext cx="1570404" cy="622031"/>
      </dsp:txXfrm>
    </dsp:sp>
    <dsp:sp modelId="{D5D8B063-BD2B-4FDD-952A-5264444057AB}">
      <dsp:nvSpPr>
        <dsp:cNvPr id="0" name=""/>
        <dsp:cNvSpPr/>
      </dsp:nvSpPr>
      <dsp:spPr>
        <a:xfrm>
          <a:off x="310406" y="1523216"/>
          <a:ext cx="1602503" cy="16631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下載申請表</a:t>
          </a:r>
          <a:endParaRPr lang="zh-TW" altLang="en-US" sz="2000" kern="1200" dirty="0"/>
        </a:p>
      </dsp:txBody>
      <dsp:txXfrm>
        <a:off x="357342" y="1570152"/>
        <a:ext cx="1508631" cy="1569309"/>
      </dsp:txXfrm>
    </dsp:sp>
    <dsp:sp modelId="{357A8C2F-986E-4086-B5F0-979635B30383}">
      <dsp:nvSpPr>
        <dsp:cNvPr id="0" name=""/>
        <dsp:cNvSpPr/>
      </dsp:nvSpPr>
      <dsp:spPr>
        <a:xfrm rot="28328">
          <a:off x="1817283" y="1069129"/>
          <a:ext cx="513227" cy="3909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kern="1200"/>
        </a:p>
      </dsp:txBody>
      <dsp:txXfrm>
        <a:off x="1817285" y="1146843"/>
        <a:ext cx="395932" cy="234591"/>
      </dsp:txXfrm>
    </dsp:sp>
    <dsp:sp modelId="{C298C860-3627-4F05-B571-FD3F92F08818}">
      <dsp:nvSpPr>
        <dsp:cNvPr id="0" name=""/>
        <dsp:cNvSpPr/>
      </dsp:nvSpPr>
      <dsp:spPr>
        <a:xfrm>
          <a:off x="2543532" y="963946"/>
          <a:ext cx="1570404" cy="9330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送交圖書館員</a:t>
          </a:r>
          <a:endParaRPr lang="zh-TW" altLang="en-US" sz="2000" kern="1200" dirty="0"/>
        </a:p>
      </dsp:txBody>
      <dsp:txXfrm>
        <a:off x="2543532" y="963946"/>
        <a:ext cx="1570404" cy="622031"/>
      </dsp:txXfrm>
    </dsp:sp>
    <dsp:sp modelId="{F167949A-879F-417C-97D0-FAEC043D31FB}">
      <dsp:nvSpPr>
        <dsp:cNvPr id="0" name=""/>
        <dsp:cNvSpPr/>
      </dsp:nvSpPr>
      <dsp:spPr>
        <a:xfrm>
          <a:off x="2865181" y="1585978"/>
          <a:ext cx="1570404" cy="15795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學科館員資料請參考網頁</a:t>
          </a:r>
          <a:endParaRPr lang="zh-TW" altLang="en-US" sz="2000" kern="1200" dirty="0"/>
        </a:p>
      </dsp:txBody>
      <dsp:txXfrm>
        <a:off x="2911177" y="1631974"/>
        <a:ext cx="1478412" cy="1487508"/>
      </dsp:txXfrm>
    </dsp:sp>
    <dsp:sp modelId="{940F40F4-1DAA-4E79-9A68-96A1421F1FF7}">
      <dsp:nvSpPr>
        <dsp:cNvPr id="0" name=""/>
        <dsp:cNvSpPr/>
      </dsp:nvSpPr>
      <dsp:spPr>
        <a:xfrm>
          <a:off x="4352004" y="1079469"/>
          <a:ext cx="504703" cy="3909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kern="1200"/>
        </a:p>
      </dsp:txBody>
      <dsp:txXfrm>
        <a:off x="4352004" y="1157666"/>
        <a:ext cx="387408" cy="234591"/>
      </dsp:txXfrm>
    </dsp:sp>
    <dsp:sp modelId="{E56F3E48-859A-4285-A84C-C9DFE3AE93DC}">
      <dsp:nvSpPr>
        <dsp:cNvPr id="0" name=""/>
        <dsp:cNvSpPr/>
      </dsp:nvSpPr>
      <dsp:spPr>
        <a:xfrm>
          <a:off x="5066207" y="963946"/>
          <a:ext cx="1570404" cy="9330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500" kern="1200" dirty="0" smtClean="0"/>
            <a:t>館員審核後建立帳號</a:t>
          </a:r>
          <a:endParaRPr lang="zh-TW" altLang="en-US" sz="1500" kern="1200" dirty="0"/>
        </a:p>
      </dsp:txBody>
      <dsp:txXfrm>
        <a:off x="5066207" y="963946"/>
        <a:ext cx="1570404" cy="622031"/>
      </dsp:txXfrm>
    </dsp:sp>
    <dsp:sp modelId="{0C958F37-4FBE-4E46-8208-76057488D3A0}">
      <dsp:nvSpPr>
        <dsp:cNvPr id="0" name=""/>
        <dsp:cNvSpPr/>
      </dsp:nvSpPr>
      <dsp:spPr>
        <a:xfrm>
          <a:off x="5387856" y="1585978"/>
          <a:ext cx="1570404" cy="15795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管理者會收到啟用通知信</a:t>
          </a:r>
          <a:endParaRPr lang="zh-TW" altLang="en-US" sz="2000" kern="1200" dirty="0"/>
        </a:p>
      </dsp:txBody>
      <dsp:txXfrm>
        <a:off x="5433852" y="1631974"/>
        <a:ext cx="1478412" cy="1487508"/>
      </dsp:txXfrm>
    </dsp:sp>
    <dsp:sp modelId="{768AFDB8-F73A-49CD-A278-A75590FF4052}">
      <dsp:nvSpPr>
        <dsp:cNvPr id="0" name=""/>
        <dsp:cNvSpPr/>
      </dsp:nvSpPr>
      <dsp:spPr>
        <a:xfrm>
          <a:off x="6874679" y="1079469"/>
          <a:ext cx="504703" cy="3909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kern="1200"/>
        </a:p>
      </dsp:txBody>
      <dsp:txXfrm>
        <a:off x="6874679" y="1157666"/>
        <a:ext cx="387408" cy="234591"/>
      </dsp:txXfrm>
    </dsp:sp>
    <dsp:sp modelId="{6AC54250-846D-4B35-9E6E-AC90F70D098A}">
      <dsp:nvSpPr>
        <dsp:cNvPr id="0" name=""/>
        <dsp:cNvSpPr/>
      </dsp:nvSpPr>
      <dsp:spPr>
        <a:xfrm>
          <a:off x="7588883" y="963946"/>
          <a:ext cx="1570404" cy="9330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啟用帳號</a:t>
          </a:r>
          <a:endParaRPr lang="zh-TW" altLang="en-US" sz="2000" kern="1200" dirty="0"/>
        </a:p>
      </dsp:txBody>
      <dsp:txXfrm>
        <a:off x="7588883" y="963946"/>
        <a:ext cx="1570404" cy="622031"/>
      </dsp:txXfrm>
    </dsp:sp>
    <dsp:sp modelId="{1E266238-2A32-4C04-B9E3-A97C395EFB25}">
      <dsp:nvSpPr>
        <dsp:cNvPr id="0" name=""/>
        <dsp:cNvSpPr/>
      </dsp:nvSpPr>
      <dsp:spPr>
        <a:xfrm>
          <a:off x="7910532" y="1585978"/>
          <a:ext cx="1570404" cy="15795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可開始使用</a:t>
          </a:r>
          <a:endParaRPr lang="zh-TW" altLang="en-US" sz="2000" kern="1200" dirty="0"/>
        </a:p>
      </dsp:txBody>
      <dsp:txXfrm>
        <a:off x="7956528" y="1631974"/>
        <a:ext cx="1478412" cy="14875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B75C23-4F2E-44A3-8164-06A898C93374}">
      <dsp:nvSpPr>
        <dsp:cNvPr id="0" name=""/>
        <dsp:cNvSpPr/>
      </dsp:nvSpPr>
      <dsp:spPr>
        <a:xfrm>
          <a:off x="4807" y="939561"/>
          <a:ext cx="1570404" cy="93304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教師</a:t>
          </a:r>
          <a:endParaRPr lang="zh-TW" altLang="en-US" sz="2400" b="1" kern="1200" dirty="0"/>
        </a:p>
      </dsp:txBody>
      <dsp:txXfrm>
        <a:off x="4807" y="939561"/>
        <a:ext cx="1570404" cy="622031"/>
      </dsp:txXfrm>
    </dsp:sp>
    <dsp:sp modelId="{D5D8B063-BD2B-4FDD-952A-5264444057AB}">
      <dsp:nvSpPr>
        <dsp:cNvPr id="0" name=""/>
        <dsp:cNvSpPr/>
      </dsp:nvSpPr>
      <dsp:spPr>
        <a:xfrm>
          <a:off x="310406" y="1519573"/>
          <a:ext cx="1602503" cy="1670289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各系訂定申請方式</a:t>
          </a:r>
          <a:endParaRPr lang="zh-TW" altLang="en-US" sz="2000" kern="1200" dirty="0"/>
        </a:p>
      </dsp:txBody>
      <dsp:txXfrm>
        <a:off x="357342" y="1566509"/>
        <a:ext cx="1508631" cy="1576417"/>
      </dsp:txXfrm>
    </dsp:sp>
    <dsp:sp modelId="{357A8C2F-986E-4086-B5F0-979635B30383}">
      <dsp:nvSpPr>
        <dsp:cNvPr id="0" name=""/>
        <dsp:cNvSpPr/>
      </dsp:nvSpPr>
      <dsp:spPr>
        <a:xfrm rot="28449">
          <a:off x="1817282" y="1065710"/>
          <a:ext cx="513227" cy="3909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kern="1200"/>
        </a:p>
      </dsp:txBody>
      <dsp:txXfrm>
        <a:off x="1817284" y="1143422"/>
        <a:ext cx="395932" cy="234591"/>
      </dsp:txXfrm>
    </dsp:sp>
    <dsp:sp modelId="{C298C860-3627-4F05-B571-FD3F92F08818}">
      <dsp:nvSpPr>
        <dsp:cNvPr id="0" name=""/>
        <dsp:cNvSpPr/>
      </dsp:nvSpPr>
      <dsp:spPr>
        <a:xfrm>
          <a:off x="2543531" y="960571"/>
          <a:ext cx="1570404" cy="93304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送交系所管理者</a:t>
          </a:r>
          <a:endParaRPr lang="zh-TW" altLang="en-US" sz="2000" kern="1200" dirty="0"/>
        </a:p>
      </dsp:txBody>
      <dsp:txXfrm>
        <a:off x="2543531" y="960571"/>
        <a:ext cx="1570404" cy="622031"/>
      </dsp:txXfrm>
    </dsp:sp>
    <dsp:sp modelId="{F167949A-879F-417C-97D0-FAEC043D31FB}">
      <dsp:nvSpPr>
        <dsp:cNvPr id="0" name=""/>
        <dsp:cNvSpPr/>
      </dsp:nvSpPr>
      <dsp:spPr>
        <a:xfrm>
          <a:off x="2865180" y="1582603"/>
          <a:ext cx="1570404" cy="1586250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各系指定管理者名單</a:t>
          </a:r>
          <a:endParaRPr lang="zh-TW" altLang="en-US" sz="2000" kern="1200" dirty="0"/>
        </a:p>
      </dsp:txBody>
      <dsp:txXfrm>
        <a:off x="2911176" y="1628599"/>
        <a:ext cx="1478412" cy="1494258"/>
      </dsp:txXfrm>
    </dsp:sp>
    <dsp:sp modelId="{940F40F4-1DAA-4E79-9A68-96A1421F1FF7}">
      <dsp:nvSpPr>
        <dsp:cNvPr id="0" name=""/>
        <dsp:cNvSpPr/>
      </dsp:nvSpPr>
      <dsp:spPr>
        <a:xfrm>
          <a:off x="4352004" y="1076094"/>
          <a:ext cx="504703" cy="3909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kern="1200"/>
        </a:p>
      </dsp:txBody>
      <dsp:txXfrm>
        <a:off x="4352004" y="1154291"/>
        <a:ext cx="387408" cy="234591"/>
      </dsp:txXfrm>
    </dsp:sp>
    <dsp:sp modelId="{E56F3E48-859A-4285-A84C-C9DFE3AE93DC}">
      <dsp:nvSpPr>
        <dsp:cNvPr id="0" name=""/>
        <dsp:cNvSpPr/>
      </dsp:nvSpPr>
      <dsp:spPr>
        <a:xfrm>
          <a:off x="5066207" y="960571"/>
          <a:ext cx="1570404" cy="93304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500" kern="1200" dirty="0" smtClean="0"/>
            <a:t>系所管理者建立帳號</a:t>
          </a:r>
          <a:endParaRPr lang="zh-TW" altLang="en-US" sz="1500" kern="1200" dirty="0"/>
        </a:p>
      </dsp:txBody>
      <dsp:txXfrm>
        <a:off x="5066207" y="960571"/>
        <a:ext cx="1570404" cy="622031"/>
      </dsp:txXfrm>
    </dsp:sp>
    <dsp:sp modelId="{0C958F37-4FBE-4E46-8208-76057488D3A0}">
      <dsp:nvSpPr>
        <dsp:cNvPr id="0" name=""/>
        <dsp:cNvSpPr/>
      </dsp:nvSpPr>
      <dsp:spPr>
        <a:xfrm>
          <a:off x="5387856" y="1582603"/>
          <a:ext cx="1570404" cy="1586250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教師會收到啟用通知信</a:t>
          </a:r>
          <a:endParaRPr lang="zh-TW" altLang="en-US" sz="2000" kern="1200" dirty="0"/>
        </a:p>
      </dsp:txBody>
      <dsp:txXfrm>
        <a:off x="5433852" y="1628599"/>
        <a:ext cx="1478412" cy="1494258"/>
      </dsp:txXfrm>
    </dsp:sp>
    <dsp:sp modelId="{1360319F-63B2-4D4E-B960-42C116E74321}">
      <dsp:nvSpPr>
        <dsp:cNvPr id="0" name=""/>
        <dsp:cNvSpPr/>
      </dsp:nvSpPr>
      <dsp:spPr>
        <a:xfrm>
          <a:off x="6874679" y="1076094"/>
          <a:ext cx="504703" cy="3909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kern="1200"/>
        </a:p>
      </dsp:txBody>
      <dsp:txXfrm>
        <a:off x="6874679" y="1154291"/>
        <a:ext cx="387408" cy="234591"/>
      </dsp:txXfrm>
    </dsp:sp>
    <dsp:sp modelId="{16DCF663-AC2F-4473-BAC7-EB53F50E48F6}">
      <dsp:nvSpPr>
        <dsp:cNvPr id="0" name=""/>
        <dsp:cNvSpPr/>
      </dsp:nvSpPr>
      <dsp:spPr>
        <a:xfrm>
          <a:off x="7588882" y="960571"/>
          <a:ext cx="1570404" cy="93304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啟用帳號</a:t>
          </a:r>
          <a:endParaRPr lang="zh-TW" altLang="en-US" sz="2000" kern="1200" dirty="0"/>
        </a:p>
      </dsp:txBody>
      <dsp:txXfrm>
        <a:off x="7588882" y="960571"/>
        <a:ext cx="1570404" cy="622031"/>
      </dsp:txXfrm>
    </dsp:sp>
    <dsp:sp modelId="{BF4E20FC-EFAA-488A-9C8E-CB4D89550909}">
      <dsp:nvSpPr>
        <dsp:cNvPr id="0" name=""/>
        <dsp:cNvSpPr/>
      </dsp:nvSpPr>
      <dsp:spPr>
        <a:xfrm>
          <a:off x="7910531" y="1582603"/>
          <a:ext cx="1570404" cy="1586250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可開始使用</a:t>
          </a:r>
          <a:endParaRPr lang="zh-TW" altLang="en-US" sz="2000" kern="1200" dirty="0"/>
        </a:p>
      </dsp:txBody>
      <dsp:txXfrm>
        <a:off x="7956527" y="1628599"/>
        <a:ext cx="1478412" cy="14942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B75C23-4F2E-44A3-8164-06A898C93374}">
      <dsp:nvSpPr>
        <dsp:cNvPr id="0" name=""/>
        <dsp:cNvSpPr/>
      </dsp:nvSpPr>
      <dsp:spPr>
        <a:xfrm>
          <a:off x="2114" y="1107466"/>
          <a:ext cx="1997422" cy="11866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/>
            <a:t>開課</a:t>
          </a:r>
          <a:r>
            <a:rPr lang="en-US" altLang="zh-TW" sz="2000" b="1" kern="1200" dirty="0" smtClean="0"/>
            <a:t>&amp;</a:t>
          </a:r>
          <a:r>
            <a:rPr lang="zh-TW" altLang="en-US" sz="2000" b="1" kern="1200" dirty="0" smtClean="0"/>
            <a:t>新增作業</a:t>
          </a:r>
          <a:endParaRPr lang="zh-TW" altLang="en-US" sz="2000" b="1" kern="1200" dirty="0"/>
        </a:p>
      </dsp:txBody>
      <dsp:txXfrm>
        <a:off x="2114" y="1107466"/>
        <a:ext cx="1997422" cy="791101"/>
      </dsp:txXfrm>
    </dsp:sp>
    <dsp:sp modelId="{D5D8B063-BD2B-4FDD-952A-5264444057AB}">
      <dsp:nvSpPr>
        <dsp:cNvPr id="0" name=""/>
        <dsp:cNvSpPr/>
      </dsp:nvSpPr>
      <dsp:spPr>
        <a:xfrm>
          <a:off x="390811" y="1869577"/>
          <a:ext cx="2038249" cy="11523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登入系統確定身份</a:t>
          </a:r>
          <a:endParaRPr lang="zh-TW" altLang="en-US" sz="2000" kern="1200" dirty="0"/>
        </a:p>
      </dsp:txBody>
      <dsp:txXfrm>
        <a:off x="424563" y="1903329"/>
        <a:ext cx="1970745" cy="1084877"/>
      </dsp:txXfrm>
    </dsp:sp>
    <dsp:sp modelId="{357A8C2F-986E-4086-B5F0-979635B30383}">
      <dsp:nvSpPr>
        <dsp:cNvPr id="0" name=""/>
        <dsp:cNvSpPr/>
      </dsp:nvSpPr>
      <dsp:spPr>
        <a:xfrm rot="15432">
          <a:off x="2307439" y="1261697"/>
          <a:ext cx="652765" cy="4973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500" kern="1200"/>
        </a:p>
      </dsp:txBody>
      <dsp:txXfrm>
        <a:off x="2307440" y="1360822"/>
        <a:ext cx="503575" cy="298380"/>
      </dsp:txXfrm>
    </dsp:sp>
    <dsp:sp modelId="{C298C860-3627-4F05-B571-FD3F92F08818}">
      <dsp:nvSpPr>
        <dsp:cNvPr id="0" name=""/>
        <dsp:cNvSpPr/>
      </dsp:nvSpPr>
      <dsp:spPr>
        <a:xfrm>
          <a:off x="3231158" y="1121961"/>
          <a:ext cx="1997422" cy="11866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加入學生清單</a:t>
          </a:r>
          <a:endParaRPr lang="zh-TW" altLang="en-US" sz="2000" kern="1200" dirty="0"/>
        </a:p>
      </dsp:txBody>
      <dsp:txXfrm>
        <a:off x="3231158" y="1121961"/>
        <a:ext cx="1997422" cy="791101"/>
      </dsp:txXfrm>
    </dsp:sp>
    <dsp:sp modelId="{F167949A-879F-417C-97D0-FAEC043D31FB}">
      <dsp:nvSpPr>
        <dsp:cNvPr id="0" name=""/>
        <dsp:cNvSpPr/>
      </dsp:nvSpPr>
      <dsp:spPr>
        <a:xfrm>
          <a:off x="3640269" y="1913063"/>
          <a:ext cx="1997422" cy="10944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可單筆加入或整批上傳</a:t>
          </a:r>
          <a:endParaRPr lang="zh-TW" altLang="en-US" sz="2000" kern="1200" dirty="0"/>
        </a:p>
      </dsp:txBody>
      <dsp:txXfrm>
        <a:off x="3672323" y="1945117"/>
        <a:ext cx="1933314" cy="1030292"/>
      </dsp:txXfrm>
    </dsp:sp>
    <dsp:sp modelId="{940F40F4-1DAA-4E79-9A68-96A1421F1FF7}">
      <dsp:nvSpPr>
        <dsp:cNvPr id="0" name=""/>
        <dsp:cNvSpPr/>
      </dsp:nvSpPr>
      <dsp:spPr>
        <a:xfrm>
          <a:off x="5531382" y="1268862"/>
          <a:ext cx="641940" cy="4973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500" kern="1200"/>
        </a:p>
      </dsp:txBody>
      <dsp:txXfrm>
        <a:off x="5531382" y="1368322"/>
        <a:ext cx="492750" cy="298380"/>
      </dsp:txXfrm>
    </dsp:sp>
    <dsp:sp modelId="{E56F3E48-859A-4285-A84C-C9DFE3AE93DC}">
      <dsp:nvSpPr>
        <dsp:cNvPr id="0" name=""/>
        <dsp:cNvSpPr/>
      </dsp:nvSpPr>
      <dsp:spPr>
        <a:xfrm>
          <a:off x="6439788" y="1121961"/>
          <a:ext cx="1997422" cy="11866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kern="1200" dirty="0" smtClean="0"/>
            <a:t>學生收到加入課程通知信</a:t>
          </a:r>
          <a:endParaRPr lang="zh-TW" altLang="en-US" sz="1900" kern="1200" dirty="0"/>
        </a:p>
      </dsp:txBody>
      <dsp:txXfrm>
        <a:off x="6439788" y="1121961"/>
        <a:ext cx="1997422" cy="791101"/>
      </dsp:txXfrm>
    </dsp:sp>
    <dsp:sp modelId="{0C958F37-4FBE-4E46-8208-76057488D3A0}">
      <dsp:nvSpPr>
        <dsp:cNvPr id="0" name=""/>
        <dsp:cNvSpPr/>
      </dsp:nvSpPr>
      <dsp:spPr>
        <a:xfrm>
          <a:off x="6848899" y="1913063"/>
          <a:ext cx="1997422" cy="10944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系統會寄發通知信</a:t>
          </a:r>
          <a:endParaRPr lang="zh-TW" altLang="en-US" sz="2000" kern="1200" dirty="0"/>
        </a:p>
      </dsp:txBody>
      <dsp:txXfrm>
        <a:off x="6880953" y="1945117"/>
        <a:ext cx="1933314" cy="103029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B75C23-4F2E-44A3-8164-06A898C93374}">
      <dsp:nvSpPr>
        <dsp:cNvPr id="0" name=""/>
        <dsp:cNvSpPr/>
      </dsp:nvSpPr>
      <dsp:spPr>
        <a:xfrm>
          <a:off x="2114" y="1097528"/>
          <a:ext cx="1997422" cy="9504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學生啟用帳號</a:t>
          </a:r>
          <a:endParaRPr lang="zh-TW" altLang="en-US" sz="2000" kern="1200" dirty="0"/>
        </a:p>
      </dsp:txBody>
      <dsp:txXfrm>
        <a:off x="2114" y="1097528"/>
        <a:ext cx="1997422" cy="633600"/>
      </dsp:txXfrm>
    </dsp:sp>
    <dsp:sp modelId="{D5D8B063-BD2B-4FDD-952A-5264444057AB}">
      <dsp:nvSpPr>
        <dsp:cNvPr id="0" name=""/>
        <dsp:cNvSpPr/>
      </dsp:nvSpPr>
      <dsp:spPr>
        <a:xfrm>
          <a:off x="390811" y="1697560"/>
          <a:ext cx="2038249" cy="133433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第一次加入才需要啟用</a:t>
          </a:r>
          <a:endParaRPr lang="zh-TW" altLang="en-US" sz="2000" kern="1200" dirty="0"/>
        </a:p>
      </dsp:txBody>
      <dsp:txXfrm>
        <a:off x="429892" y="1736641"/>
        <a:ext cx="1960087" cy="1256174"/>
      </dsp:txXfrm>
    </dsp:sp>
    <dsp:sp modelId="{357A8C2F-986E-4086-B5F0-979635B30383}">
      <dsp:nvSpPr>
        <dsp:cNvPr id="0" name=""/>
        <dsp:cNvSpPr/>
      </dsp:nvSpPr>
      <dsp:spPr>
        <a:xfrm rot="17869">
          <a:off x="2307437" y="1174166"/>
          <a:ext cx="652768" cy="4973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800" kern="1200"/>
        </a:p>
      </dsp:txBody>
      <dsp:txXfrm>
        <a:off x="2307438" y="1273238"/>
        <a:ext cx="503578" cy="298380"/>
      </dsp:txXfrm>
    </dsp:sp>
    <dsp:sp modelId="{C298C860-3627-4F05-B571-FD3F92F08818}">
      <dsp:nvSpPr>
        <dsp:cNvPr id="0" name=""/>
        <dsp:cNvSpPr/>
      </dsp:nvSpPr>
      <dsp:spPr>
        <a:xfrm>
          <a:off x="3231158" y="1114312"/>
          <a:ext cx="1997422" cy="9504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上傳作業</a:t>
          </a:r>
          <a:endParaRPr lang="zh-TW" altLang="en-US" sz="2000" kern="1200" dirty="0"/>
        </a:p>
      </dsp:txBody>
      <dsp:txXfrm>
        <a:off x="3231158" y="1114312"/>
        <a:ext cx="1997422" cy="633600"/>
      </dsp:txXfrm>
    </dsp:sp>
    <dsp:sp modelId="{F167949A-879F-417C-97D0-FAEC043D31FB}">
      <dsp:nvSpPr>
        <dsp:cNvPr id="0" name=""/>
        <dsp:cNvSpPr/>
      </dsp:nvSpPr>
      <dsp:spPr>
        <a:xfrm>
          <a:off x="3640269" y="1747912"/>
          <a:ext cx="1997422" cy="12672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選擇要上傳的檔案</a:t>
          </a:r>
          <a:endParaRPr lang="zh-TW" altLang="en-US" sz="2000" kern="1200" dirty="0"/>
        </a:p>
      </dsp:txBody>
      <dsp:txXfrm>
        <a:off x="3677384" y="1785027"/>
        <a:ext cx="1923192" cy="1192970"/>
      </dsp:txXfrm>
    </dsp:sp>
    <dsp:sp modelId="{940F40F4-1DAA-4E79-9A68-96A1421F1FF7}">
      <dsp:nvSpPr>
        <dsp:cNvPr id="0" name=""/>
        <dsp:cNvSpPr/>
      </dsp:nvSpPr>
      <dsp:spPr>
        <a:xfrm>
          <a:off x="5531382" y="1182462"/>
          <a:ext cx="641940" cy="4973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800" kern="1200"/>
        </a:p>
      </dsp:txBody>
      <dsp:txXfrm>
        <a:off x="5531382" y="1281922"/>
        <a:ext cx="492750" cy="298380"/>
      </dsp:txXfrm>
    </dsp:sp>
    <dsp:sp modelId="{E56F3E48-859A-4285-A84C-C9DFE3AE93DC}">
      <dsp:nvSpPr>
        <dsp:cNvPr id="0" name=""/>
        <dsp:cNvSpPr/>
      </dsp:nvSpPr>
      <dsp:spPr>
        <a:xfrm>
          <a:off x="6439788" y="1114312"/>
          <a:ext cx="1997422" cy="9504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/>
            <a:t>產出比對結果</a:t>
          </a:r>
          <a:endParaRPr lang="zh-TW" altLang="en-US" sz="2200" kern="1200" dirty="0"/>
        </a:p>
      </dsp:txBody>
      <dsp:txXfrm>
        <a:off x="6439788" y="1114312"/>
        <a:ext cx="1997422" cy="633600"/>
      </dsp:txXfrm>
    </dsp:sp>
    <dsp:sp modelId="{0C958F37-4FBE-4E46-8208-76057488D3A0}">
      <dsp:nvSpPr>
        <dsp:cNvPr id="0" name=""/>
        <dsp:cNvSpPr/>
      </dsp:nvSpPr>
      <dsp:spPr>
        <a:xfrm>
          <a:off x="6848899" y="1747912"/>
          <a:ext cx="1997422" cy="12672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教師和學生都可看到比對結果</a:t>
          </a:r>
          <a:endParaRPr lang="zh-TW" altLang="en-US" sz="2000" kern="1200" dirty="0"/>
        </a:p>
      </dsp:txBody>
      <dsp:txXfrm>
        <a:off x="6886014" y="1785027"/>
        <a:ext cx="1923192" cy="11929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7723" cy="498454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l" defTabSz="914313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3142" y="0"/>
            <a:ext cx="2947723" cy="498454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r" defTabSz="914313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9E75494-ADF5-49C7-A7DC-CBD6EB82099A}" type="datetimeFigureOut">
              <a:rPr lang="zh-CN" altLang="en-US"/>
              <a:pPr>
                <a:defRPr/>
              </a:pPr>
              <a:t>2017/8/29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9475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3" tIns="45717" rIns="91433" bIns="45717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0244" y="4781015"/>
            <a:ext cx="5441950" cy="3911739"/>
          </a:xfrm>
          <a:prstGeom prst="rect">
            <a:avLst/>
          </a:prstGeom>
        </p:spPr>
        <p:txBody>
          <a:bodyPr vert="horz" lIns="91433" tIns="45717" rIns="91433" bIns="45717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二级</a:t>
            </a:r>
          </a:p>
          <a:p>
            <a:pPr lvl="2"/>
            <a:r>
              <a:rPr lang="zh-CN" altLang="en-US" noProof="0" smtClean="0"/>
              <a:t>三级</a:t>
            </a:r>
          </a:p>
          <a:p>
            <a:pPr lvl="3"/>
            <a:r>
              <a:rPr lang="zh-CN" altLang="en-US" noProof="0" smtClean="0"/>
              <a:t>四级</a:t>
            </a:r>
          </a:p>
          <a:p>
            <a:pPr lvl="4"/>
            <a:r>
              <a:rPr lang="zh-CN" altLang="en-US" noProof="0" smtClean="0"/>
              <a:t>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1" y="9436123"/>
            <a:ext cx="2947723" cy="498453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l" defTabSz="914313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3142" y="9436123"/>
            <a:ext cx="2947723" cy="498453"/>
          </a:xfrm>
          <a:prstGeom prst="rect">
            <a:avLst/>
          </a:prstGeom>
        </p:spPr>
        <p:txBody>
          <a:bodyPr vert="horz" wrap="square" lIns="91433" tIns="45717" rIns="91433" bIns="4571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fld id="{0921930F-EBAA-443B-B355-811FCEF9CF5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23863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kumimoji="1" lang="zh-CN" altLang="en-US" smtClean="0"/>
          </a:p>
        </p:txBody>
      </p:sp>
      <p:sp>
        <p:nvSpPr>
          <p:cNvPr id="65540" name="幻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898" indent="-28573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2919" indent="-228584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087" indent="-228584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255" indent="-228584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423" indent="-228584" defTabSz="91274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590" indent="-228584" defTabSz="91274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8758" indent="-228584" defTabSz="91274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5926" indent="-228584" defTabSz="91274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fld id="{30F6D823-15E6-457E-96B2-7E40C7589E82}" type="slidenum">
              <a:rPr lang="zh-CN" altLang="en-US"/>
              <a:pPr>
                <a:spcBef>
                  <a:spcPct val="0"/>
                </a:spcBef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94041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 smtClean="0"/>
          </a:p>
        </p:txBody>
      </p:sp>
      <p:sp>
        <p:nvSpPr>
          <p:cNvPr id="6758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D5C6318-C822-4C39-BC82-9E7B40A56566}" type="slidenum">
              <a:rPr lang="zh-CN" altLang="en-US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1215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6656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F004D826-ED04-4070-8B1E-8E20C067FEE4}" type="slidenum">
              <a:rPr lang="zh-CN" altLang="en-US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97313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7475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001DF7C-4231-4483-A80A-26557B0F16A2}" type="slidenum">
              <a:rPr lang="zh-CN" altLang="en-US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89663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8090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513B518-7CDE-4E6E-9E16-29EC4F9ED966}" type="slidenum">
              <a:rPr lang="zh-CN" altLang="en-US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5619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 smtClean="0"/>
          </a:p>
        </p:txBody>
      </p:sp>
      <p:sp>
        <p:nvSpPr>
          <p:cNvPr id="8090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513B518-7CDE-4E6E-9E16-29EC4F9ED966}" type="slidenum">
              <a:rPr lang="zh-CN" altLang="en-US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5104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 smtClean="0"/>
          </a:p>
        </p:txBody>
      </p:sp>
      <p:sp>
        <p:nvSpPr>
          <p:cNvPr id="8090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513B518-7CDE-4E6E-9E16-29EC4F9ED966}" type="slidenum">
              <a:rPr lang="zh-CN" altLang="en-US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36813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 smtClean="0"/>
          </a:p>
        </p:txBody>
      </p:sp>
      <p:sp>
        <p:nvSpPr>
          <p:cNvPr id="8090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513B518-7CDE-4E6E-9E16-29EC4F9ED966}" type="slidenum">
              <a:rPr lang="zh-CN" altLang="en-US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13062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4336"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altLang="zh-TW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 a.</a:t>
            </a:r>
            <a:r>
              <a:rPr kumimoji="0" lang="zh-TW" altLang="en-US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 相符處總覽</a:t>
            </a:r>
            <a:r>
              <a:rPr kumimoji="0" lang="en-US" altLang="zh-TW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(</a:t>
            </a:r>
            <a:r>
              <a:rPr kumimoji="0" lang="zh-TW" altLang="en-US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最佳化相符來源</a:t>
            </a:r>
            <a:r>
              <a:rPr kumimoji="0" lang="en-US" altLang="zh-TW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)</a:t>
            </a:r>
          </a:p>
          <a:p>
            <a:pPr defTabSz="914336"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altLang="zh-TW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  b.</a:t>
            </a:r>
            <a:r>
              <a:rPr kumimoji="0" lang="zh-TW" altLang="en-US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 所有來源總覽</a:t>
            </a:r>
            <a:r>
              <a:rPr kumimoji="0" lang="en-US" altLang="zh-TW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 </a:t>
            </a:r>
          </a:p>
          <a:p>
            <a:pPr defTabSz="914336"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altLang="zh-TW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  c.</a:t>
            </a:r>
            <a:r>
              <a:rPr kumimoji="0" lang="zh-TW" altLang="en-US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篩選條件設定</a:t>
            </a:r>
            <a:endParaRPr kumimoji="0" lang="en-US" altLang="zh-TW" b="1" dirty="0" smtClean="0">
              <a:solidFill>
                <a:srgbClr val="591F4D"/>
              </a:solidFill>
              <a:latin typeface="微軟正黑體" pitchFamily="34" charset="-120"/>
              <a:ea typeface="微軟正黑體" pitchFamily="34" charset="-120"/>
              <a:cs typeface="微软雅黑" pitchFamily="34" charset="-122"/>
            </a:endParaRPr>
          </a:p>
          <a:p>
            <a:pPr defTabSz="914336"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altLang="zh-TW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  d.</a:t>
            </a:r>
            <a:r>
              <a:rPr kumimoji="0" lang="zh-TW" altLang="en-US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排除來源設定</a:t>
            </a:r>
            <a:endParaRPr kumimoji="0" lang="en-US" altLang="zh-TW" b="1" dirty="0" smtClean="0">
              <a:solidFill>
                <a:srgbClr val="591F4D"/>
              </a:solidFill>
              <a:latin typeface="微軟正黑體" pitchFamily="34" charset="-120"/>
              <a:ea typeface="微軟正黑體" pitchFamily="34" charset="-120"/>
              <a:cs typeface="微软雅黑" pitchFamily="34" charset="-122"/>
            </a:endParaRPr>
          </a:p>
          <a:p>
            <a:endParaRPr lang="zh-TW" altLang="en-US" dirty="0" smtClean="0"/>
          </a:p>
        </p:txBody>
      </p:sp>
      <p:sp>
        <p:nvSpPr>
          <p:cNvPr id="8806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12694208-8D82-4531-A5E5-B25F6E34EE40}" type="slidenum">
              <a:rPr lang="zh-CN" altLang="en-US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83451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8192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2BEBA7AA-1F4F-4B58-8E70-66A3733DC913}" type="slidenum">
              <a:rPr lang="zh-CN" altLang="en-US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1287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8294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9BD1960E-4BFF-433C-AAB0-BD432650209A}" type="slidenum">
              <a:rPr lang="zh-CN" altLang="en-US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74196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8294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9BD1960E-4BFF-433C-AAB0-BD432650209A}" type="slidenum">
              <a:rPr lang="zh-CN" altLang="en-US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88234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dirty="0" smtClean="0"/>
              <a:t>http://www.igroup.com.tw/turnitinithenticate/</a:t>
            </a:r>
            <a:endParaRPr lang="zh-TW" altLang="en-US" dirty="0" smtClean="0"/>
          </a:p>
        </p:txBody>
      </p:sp>
      <p:sp>
        <p:nvSpPr>
          <p:cNvPr id="8704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02944B0-4EFF-46CC-ADFA-F4B265DA65CD}" type="slidenum">
              <a:rPr lang="zh-CN" altLang="en-US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9203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dirty="0" smtClean="0"/>
              <a:t>http://www.igroup.com.tw/turnitinithenticate/</a:t>
            </a:r>
            <a:endParaRPr lang="zh-TW" altLang="en-US" dirty="0" smtClean="0"/>
          </a:p>
        </p:txBody>
      </p:sp>
      <p:sp>
        <p:nvSpPr>
          <p:cNvPr id="8704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02944B0-4EFF-46CC-ADFA-F4B265DA65CD}" type="slidenum">
              <a:rPr lang="zh-CN" altLang="en-US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92249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8704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02944B0-4EFF-46CC-ADFA-F4B265DA65CD}" type="slidenum">
              <a:rPr lang="zh-CN" altLang="en-US"/>
              <a:pPr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7292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9421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DD3CBD-0559-4197-A1F0-F8A46645D279}" type="slidenum">
              <a:rPr lang="zh-CN" altLang="en-US"/>
              <a:pPr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5011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9421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DD3CBD-0559-4197-A1F0-F8A46645D279}" type="slidenum">
              <a:rPr lang="zh-CN" altLang="en-US"/>
              <a:pPr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3214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0F26AA1-B126-4CD7-81EC-9DE32C097214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3875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 rot="9822520">
            <a:off x="3098800" y="4110038"/>
            <a:ext cx="717550" cy="717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 rot="18585722">
            <a:off x="2900363" y="1690688"/>
            <a:ext cx="1958975" cy="195897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 rot="4450317">
            <a:off x="2505075" y="3165475"/>
            <a:ext cx="139700" cy="1397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 rot="892948">
            <a:off x="1670050" y="2838450"/>
            <a:ext cx="381000" cy="3810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 rot="4240722">
            <a:off x="2955131" y="3409157"/>
            <a:ext cx="212725" cy="211138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 rot="3863176">
            <a:off x="2174082" y="2423319"/>
            <a:ext cx="477837" cy="47942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 rot="187853">
            <a:off x="1162050" y="1758950"/>
            <a:ext cx="668338" cy="66992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 rot="905749">
            <a:off x="2244725" y="1322388"/>
            <a:ext cx="962025" cy="962025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 rot="19322284">
            <a:off x="2044700" y="1701800"/>
            <a:ext cx="203200" cy="20320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 rot="42066">
            <a:off x="1017588" y="3789363"/>
            <a:ext cx="252412" cy="252412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矩形 11"/>
          <p:cNvSpPr/>
          <p:nvPr userDrawn="1"/>
        </p:nvSpPr>
        <p:spPr>
          <a:xfrm rot="20117985">
            <a:off x="3894138" y="1816100"/>
            <a:ext cx="2847975" cy="284797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 rot="905749">
            <a:off x="2446338" y="4637088"/>
            <a:ext cx="958850" cy="95726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矩形 13"/>
          <p:cNvSpPr/>
          <p:nvPr userDrawn="1"/>
        </p:nvSpPr>
        <p:spPr>
          <a:xfrm rot="19322284">
            <a:off x="4995863" y="5259388"/>
            <a:ext cx="203200" cy="20320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矩形 14"/>
          <p:cNvSpPr/>
          <p:nvPr userDrawn="1"/>
        </p:nvSpPr>
        <p:spPr>
          <a:xfrm rot="19736611">
            <a:off x="3735388" y="4395788"/>
            <a:ext cx="996950" cy="99695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投影片編號版面配置區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617AC92-49DB-4FBD-AA29-338C05E7DE29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0167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 rot="19896190">
            <a:off x="-847725" y="4392613"/>
            <a:ext cx="3716338" cy="3716337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 rot="21433404">
            <a:off x="1038225" y="3146425"/>
            <a:ext cx="1173163" cy="1171575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 rot="18900000">
            <a:off x="2965450" y="4498975"/>
            <a:ext cx="561975" cy="561975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 rot="19462407">
            <a:off x="858838" y="3413125"/>
            <a:ext cx="304800" cy="3048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 rot="2220555">
            <a:off x="9069388" y="-665163"/>
            <a:ext cx="2601912" cy="2601913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 rot="20263186">
            <a:off x="10806113" y="58738"/>
            <a:ext cx="2082800" cy="2082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 rot="20229117">
            <a:off x="7312025" y="557213"/>
            <a:ext cx="561975" cy="56197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 rot="20229117">
            <a:off x="10861675" y="2813050"/>
            <a:ext cx="473075" cy="47307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 rot="17430621">
            <a:off x="3027363" y="5397500"/>
            <a:ext cx="219075" cy="21907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35810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3" name="投影片編號版面配置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E74B152-5CD7-482F-AFE4-588C35D630F4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9426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 rot="19238099">
            <a:off x="11441113" y="5083175"/>
            <a:ext cx="441325" cy="442913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 rot="2558654">
            <a:off x="10718800" y="5588000"/>
            <a:ext cx="1790700" cy="17907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 rot="20601285">
            <a:off x="9831388" y="6040438"/>
            <a:ext cx="1030287" cy="10287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 rot="20567216">
            <a:off x="9228138" y="6149975"/>
            <a:ext cx="265112" cy="26511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 rot="20567216">
            <a:off x="11022013" y="4821238"/>
            <a:ext cx="309562" cy="309562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 rot="19896190">
            <a:off x="696913" y="33338"/>
            <a:ext cx="668337" cy="66992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 rot="21433404">
            <a:off x="-425450" y="-288925"/>
            <a:ext cx="1262063" cy="1262063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 rot="18585722">
            <a:off x="1181100" y="925513"/>
            <a:ext cx="285750" cy="28575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 rot="17430621">
            <a:off x="1310481" y="135732"/>
            <a:ext cx="204787" cy="20320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1713834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投影片編號版面配置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1ACAB37-8241-48B0-B7BE-AD5692F7EC3D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9304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 rot="15361769">
            <a:off x="6558757" y="-388144"/>
            <a:ext cx="1169988" cy="1171575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 rot="2558654">
            <a:off x="6111875" y="3254375"/>
            <a:ext cx="331788" cy="331788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 rot="20601285">
            <a:off x="5807075" y="2601913"/>
            <a:ext cx="473075" cy="473075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 rot="2349059">
            <a:off x="6265863" y="2733675"/>
            <a:ext cx="223837" cy="223838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 rot="1971513">
            <a:off x="5492750" y="1970088"/>
            <a:ext cx="479425" cy="47783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 rot="19896190">
            <a:off x="6548438" y="1195388"/>
            <a:ext cx="668337" cy="668337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 rot="20614086">
            <a:off x="4738688" y="792163"/>
            <a:ext cx="1325562" cy="132556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 rot="18585722">
            <a:off x="4976813" y="-1036638"/>
            <a:ext cx="1958976" cy="195897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 rot="17430621">
            <a:off x="4648994" y="375444"/>
            <a:ext cx="203200" cy="204788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矩形 11"/>
          <p:cNvSpPr/>
          <p:nvPr userDrawn="1"/>
        </p:nvSpPr>
        <p:spPr>
          <a:xfrm rot="19750403">
            <a:off x="6270625" y="2052638"/>
            <a:ext cx="252413" cy="252412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 rot="19896190">
            <a:off x="4119563" y="1265238"/>
            <a:ext cx="328612" cy="32861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35810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5" name="投影片編號版面配置區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570CD5A-6406-4521-AF52-9338CDB0017B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5081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 rot="15361769">
            <a:off x="6558757" y="-388144"/>
            <a:ext cx="1169988" cy="1171575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 rot="2558654">
            <a:off x="6111875" y="3254375"/>
            <a:ext cx="331788" cy="331788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 rot="20601285">
            <a:off x="5807075" y="2601913"/>
            <a:ext cx="473075" cy="473075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 rot="2349059">
            <a:off x="6265863" y="2733675"/>
            <a:ext cx="223837" cy="223838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 rot="1971513">
            <a:off x="5492750" y="1970088"/>
            <a:ext cx="479425" cy="47783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 rot="19896190">
            <a:off x="6548438" y="1195388"/>
            <a:ext cx="668337" cy="668337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 rot="20614086">
            <a:off x="4738688" y="792163"/>
            <a:ext cx="1325562" cy="132556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 rot="18585722">
            <a:off x="4976813" y="-1036638"/>
            <a:ext cx="1958976" cy="195897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 rot="17430621">
            <a:off x="4648994" y="375444"/>
            <a:ext cx="203200" cy="204788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矩形 11"/>
          <p:cNvSpPr/>
          <p:nvPr userDrawn="1"/>
        </p:nvSpPr>
        <p:spPr>
          <a:xfrm rot="19750403">
            <a:off x="6270625" y="2052638"/>
            <a:ext cx="252413" cy="252412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 rot="19896190">
            <a:off x="4119563" y="1265238"/>
            <a:ext cx="328612" cy="32861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矩形 14"/>
          <p:cNvSpPr/>
          <p:nvPr userDrawn="1"/>
        </p:nvSpPr>
        <p:spPr>
          <a:xfrm rot="9822520">
            <a:off x="8666163" y="4695825"/>
            <a:ext cx="715962" cy="717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矩形 15"/>
          <p:cNvSpPr/>
          <p:nvPr userDrawn="1"/>
        </p:nvSpPr>
        <p:spPr>
          <a:xfrm rot="18585722">
            <a:off x="8467725" y="2278063"/>
            <a:ext cx="1958975" cy="195897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矩形 16"/>
          <p:cNvSpPr/>
          <p:nvPr userDrawn="1"/>
        </p:nvSpPr>
        <p:spPr>
          <a:xfrm rot="4450317">
            <a:off x="8072438" y="3751263"/>
            <a:ext cx="139700" cy="1397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" name="矩形 17"/>
          <p:cNvSpPr/>
          <p:nvPr userDrawn="1"/>
        </p:nvSpPr>
        <p:spPr>
          <a:xfrm rot="892948">
            <a:off x="7235825" y="3424238"/>
            <a:ext cx="381000" cy="3810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" name="矩形 18"/>
          <p:cNvSpPr/>
          <p:nvPr userDrawn="1"/>
        </p:nvSpPr>
        <p:spPr>
          <a:xfrm rot="4240722">
            <a:off x="8522494" y="3994944"/>
            <a:ext cx="211137" cy="21272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矩形 19"/>
          <p:cNvSpPr/>
          <p:nvPr userDrawn="1"/>
        </p:nvSpPr>
        <p:spPr>
          <a:xfrm rot="3863176">
            <a:off x="7739856" y="3010694"/>
            <a:ext cx="479425" cy="477838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矩形 20"/>
          <p:cNvSpPr/>
          <p:nvPr userDrawn="1"/>
        </p:nvSpPr>
        <p:spPr>
          <a:xfrm rot="187853">
            <a:off x="6727825" y="2346325"/>
            <a:ext cx="669925" cy="668338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矩形 21"/>
          <p:cNvSpPr/>
          <p:nvPr userDrawn="1"/>
        </p:nvSpPr>
        <p:spPr>
          <a:xfrm rot="905749">
            <a:off x="7812088" y="1908175"/>
            <a:ext cx="962025" cy="963613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>
          <a:xfrm rot="19322284">
            <a:off x="7610475" y="2287588"/>
            <a:ext cx="204788" cy="20478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矩形 23"/>
          <p:cNvSpPr/>
          <p:nvPr userDrawn="1"/>
        </p:nvSpPr>
        <p:spPr>
          <a:xfrm rot="42066">
            <a:off x="6583363" y="4376738"/>
            <a:ext cx="254000" cy="252412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矩形 24"/>
          <p:cNvSpPr/>
          <p:nvPr userDrawn="1"/>
        </p:nvSpPr>
        <p:spPr>
          <a:xfrm rot="20117985">
            <a:off x="9461500" y="2401888"/>
            <a:ext cx="2847975" cy="284797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矩形 25"/>
          <p:cNvSpPr/>
          <p:nvPr userDrawn="1"/>
        </p:nvSpPr>
        <p:spPr>
          <a:xfrm rot="905749">
            <a:off x="8013700" y="5222875"/>
            <a:ext cx="958850" cy="9588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" name="矩形 26"/>
          <p:cNvSpPr/>
          <p:nvPr userDrawn="1"/>
        </p:nvSpPr>
        <p:spPr>
          <a:xfrm rot="19322284">
            <a:off x="10561638" y="5845175"/>
            <a:ext cx="204787" cy="204788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矩形 27"/>
          <p:cNvSpPr/>
          <p:nvPr userDrawn="1"/>
        </p:nvSpPr>
        <p:spPr>
          <a:xfrm rot="19736611">
            <a:off x="9301163" y="4981575"/>
            <a:ext cx="998537" cy="998538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35810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9" name="投影片編號版面配置區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D7BED39-9DD1-4C85-9D4B-CA057D7B23A0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319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 rot="6238231" flipH="1">
            <a:off x="9408319" y="4234656"/>
            <a:ext cx="1169988" cy="1171575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 rot="19041346" flipH="1">
            <a:off x="10088563" y="6107113"/>
            <a:ext cx="187325" cy="1873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 rot="998715" flipH="1">
            <a:off x="10506075" y="5621338"/>
            <a:ext cx="473075" cy="473075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 rot="19250941" flipH="1">
            <a:off x="10179050" y="5688013"/>
            <a:ext cx="223838" cy="223837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 rot="19628487" flipH="1">
            <a:off x="11164888" y="6592888"/>
            <a:ext cx="479425" cy="47783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 rot="1703810" flipH="1">
            <a:off x="11537950" y="2659063"/>
            <a:ext cx="669925" cy="66992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 rot="985914" flipH="1">
            <a:off x="11072813" y="5414963"/>
            <a:ext cx="1325562" cy="132556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 rot="3014278" flipH="1">
            <a:off x="10200481" y="3586957"/>
            <a:ext cx="1958975" cy="1957388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 rot="4169379" flipH="1">
            <a:off x="8955088" y="5462588"/>
            <a:ext cx="203200" cy="20320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矩形 11"/>
          <p:cNvSpPr/>
          <p:nvPr userDrawn="1"/>
        </p:nvSpPr>
        <p:spPr>
          <a:xfrm rot="1849597" flipH="1">
            <a:off x="10415588" y="6386513"/>
            <a:ext cx="668337" cy="6699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 rot="1703810" flipH="1">
            <a:off x="10052050" y="3232150"/>
            <a:ext cx="328613" cy="3302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35810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4" name="投影片編號版面配置區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FD040CF-D0EF-4779-879E-0D8300B17A71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7810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EF17BBF-6556-4BF6-9D5F-3E2FD97C40F3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74735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9C1FFE-0DF3-4A42-86BD-03D06F51F4A2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6020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标题幻灯片">
    <p:bg>
      <p:bgPr>
        <a:solidFill>
          <a:srgbClr val="DE6C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2AC5F65-A01C-41A5-A104-85FE78AD4E83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3486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标题幻灯片">
    <p:bg>
      <p:bgPr>
        <a:solidFill>
          <a:srgbClr val="F9B6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6D7B194-8758-4B2B-ACAF-116ECA7EBA71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97572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标题幻灯片">
    <p:bg>
      <p:bgPr>
        <a:solidFill>
          <a:srgbClr val="CF6DA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408A289-4CF9-49C8-8C03-AD2E3012E9A0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241290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659004" y="258233"/>
            <a:ext cx="4868117" cy="529569"/>
          </a:xfrm>
          <a:prstGeom prst="rect">
            <a:avLst/>
          </a:prstGeom>
          <a:ln w="12700" cmpd="sng">
            <a:solidFill>
              <a:schemeClr val="tx1"/>
            </a:solidFill>
          </a:ln>
        </p:spPr>
        <p:txBody>
          <a:bodyPr vert="horz" anchor="ctr"/>
          <a:lstStyle>
            <a:lvl1pPr marL="0" indent="0" algn="l">
              <a:buNone/>
              <a:defRPr sz="2400" b="1"/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文本占位符 7"/>
          <p:cNvSpPr>
            <a:spLocks noGrp="1"/>
          </p:cNvSpPr>
          <p:nvPr>
            <p:ph type="body" sz="quarter" idx="13"/>
          </p:nvPr>
        </p:nvSpPr>
        <p:spPr>
          <a:xfrm>
            <a:off x="11386592" y="171547"/>
            <a:ext cx="805408" cy="616255"/>
          </a:xfrm>
          <a:prstGeom prst="rect">
            <a:avLst/>
          </a:prstGeom>
          <a:solidFill>
            <a:schemeClr val="tx1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图片占位符 8"/>
          <p:cNvSpPr>
            <a:spLocks noGrp="1"/>
          </p:cNvSpPr>
          <p:nvPr>
            <p:ph type="pic" sz="quarter" idx="14"/>
          </p:nvPr>
        </p:nvSpPr>
        <p:spPr>
          <a:xfrm>
            <a:off x="376768" y="5989475"/>
            <a:ext cx="1960033" cy="533400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600" b="1"/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zh-CN" altLang="en-US" noProof="0" dirty="0"/>
          </a:p>
        </p:txBody>
      </p:sp>
      <p:sp>
        <p:nvSpPr>
          <p:cNvPr id="5" name="投影片編號版面配置區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fld id="{59EF8BA5-96F4-432C-AE32-C3D7DA8A3EEC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39939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 userDrawn="1"/>
        </p:nvSpPr>
        <p:spPr bwMode="auto">
          <a:xfrm>
            <a:off x="441325" y="760413"/>
            <a:ext cx="15684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1pPr>
            <a:lvl2pPr marL="742950" indent="-285750"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2pPr>
            <a:lvl3pPr marL="1143000" indent="-228600"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3pPr>
            <a:lvl4pPr marL="1600200" indent="-228600"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4pPr>
            <a:lvl5pPr marL="2057400" indent="-228600"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5pPr>
            <a:lvl6pPr marL="2514600" indent="-228600" defTabSz="608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6pPr>
            <a:lvl7pPr marL="2971800" indent="-228600" defTabSz="608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7pPr>
            <a:lvl8pPr marL="3429000" indent="-228600" defTabSz="608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8pPr>
            <a:lvl9pPr marL="3886200" indent="-228600" defTabSz="608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kumimoji="0" lang="zh-CN" altLang="en-US" smtClean="0">
                <a:solidFill>
                  <a:srgbClr val="404040"/>
                </a:solidFill>
                <a:latin typeface="Segoe UI Light" pitchFamily="34" charset="0"/>
                <a:ea typeface="微软雅黑" pitchFamily="34" charset="-122"/>
                <a:cs typeface="Segoe UI Light" pitchFamily="34" charset="0"/>
              </a:rPr>
              <a:t>背景图片素材</a:t>
            </a:r>
          </a:p>
        </p:txBody>
      </p:sp>
      <p:sp>
        <p:nvSpPr>
          <p:cNvPr id="3" name="矩形 2"/>
          <p:cNvSpPr>
            <a:spLocks noChangeArrowheads="1"/>
          </p:cNvSpPr>
          <p:nvPr userDrawn="1"/>
        </p:nvSpPr>
        <p:spPr bwMode="auto">
          <a:xfrm>
            <a:off x="441325" y="182563"/>
            <a:ext cx="7762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1pPr>
            <a:lvl2pPr marL="742950" indent="-285750"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2pPr>
            <a:lvl3pPr marL="1143000" indent="-228600"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3pPr>
            <a:lvl4pPr marL="1600200" indent="-228600"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4pPr>
            <a:lvl5pPr marL="2057400" indent="-228600"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5pPr>
            <a:lvl6pPr marL="2514600" indent="-228600" defTabSz="608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6pPr>
            <a:lvl7pPr marL="2971800" indent="-228600" defTabSz="608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7pPr>
            <a:lvl8pPr marL="3429000" indent="-228600" defTabSz="608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8pPr>
            <a:lvl9pPr marL="3886200" indent="-228600" defTabSz="608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1000" smtClean="0">
                <a:solidFill>
                  <a:srgbClr val="404040"/>
                </a:solidFill>
                <a:latin typeface="Segoe UI Light" pitchFamily="34" charset="0"/>
                <a:ea typeface="微软雅黑" pitchFamily="34" charset="-122"/>
                <a:cs typeface="Segoe UI Light" pitchFamily="34" charset="0"/>
              </a:rPr>
              <a:t>OfficePLUS</a:t>
            </a:r>
            <a:endParaRPr kumimoji="0" lang="zh-CN" altLang="en-US" sz="1000" smtClean="0">
              <a:solidFill>
                <a:srgbClr val="404040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</p:txBody>
      </p:sp>
      <p:sp>
        <p:nvSpPr>
          <p:cNvPr id="4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7FC74E-E377-46C2-95C3-1A6BDFEE81D7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751814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bg>
      <p:bgPr>
        <a:solidFill>
          <a:srgbClr val="E73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 userDrawn="1"/>
        </p:nvSpPr>
        <p:spPr bwMode="auto">
          <a:xfrm>
            <a:off x="441325" y="760413"/>
            <a:ext cx="661988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1pPr>
            <a:lvl2pPr marL="742950" indent="-285750"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2pPr>
            <a:lvl3pPr marL="1143000" indent="-228600"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3pPr>
            <a:lvl4pPr marL="1600200" indent="-228600"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4pPr>
            <a:lvl5pPr marL="2057400" indent="-228600"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5pPr>
            <a:lvl6pPr marL="2514600" indent="-228600" defTabSz="608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6pPr>
            <a:lvl7pPr marL="2971800" indent="-228600" defTabSz="608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7pPr>
            <a:lvl8pPr marL="3429000" indent="-228600" defTabSz="608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8pPr>
            <a:lvl9pPr marL="3886200" indent="-228600" defTabSz="608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kumimoji="0" lang="zh-CN" altLang="en-US" smtClean="0">
                <a:solidFill>
                  <a:srgbClr val="FFFFFF"/>
                </a:solidFill>
                <a:latin typeface="Segoe UI Light" pitchFamily="34" charset="0"/>
                <a:ea typeface="微软雅黑" pitchFamily="34" charset="-122"/>
                <a:cs typeface="Segoe UI Light" pitchFamily="34" charset="0"/>
              </a:rPr>
              <a:t>标注</a:t>
            </a:r>
          </a:p>
        </p:txBody>
      </p:sp>
      <p:sp>
        <p:nvSpPr>
          <p:cNvPr id="3" name="矩形 2"/>
          <p:cNvSpPr>
            <a:spLocks noChangeArrowheads="1"/>
          </p:cNvSpPr>
          <p:nvPr userDrawn="1"/>
        </p:nvSpPr>
        <p:spPr bwMode="auto">
          <a:xfrm>
            <a:off x="2573338" y="760413"/>
            <a:ext cx="1401762" cy="345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1pPr>
            <a:lvl2pPr marL="742950" indent="-285750"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2pPr>
            <a:lvl3pPr marL="1143000" indent="-228600"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3pPr>
            <a:lvl4pPr marL="1600200" indent="-228600"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4pPr>
            <a:lvl5pPr marL="2057400" indent="-228600"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5pPr>
            <a:lvl6pPr marL="2514600" indent="-228600" defTabSz="608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6pPr>
            <a:lvl7pPr marL="2971800" indent="-228600" defTabSz="608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7pPr>
            <a:lvl8pPr marL="3429000" indent="-228600" defTabSz="608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8pPr>
            <a:lvl9pPr marL="3886200" indent="-228600" defTabSz="608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defRPr/>
            </a:pPr>
            <a:r>
              <a:rPr kumimoji="0" lang="zh-CN" altLang="en-US" sz="1400" smtClean="0">
                <a:solidFill>
                  <a:srgbClr val="FFFFFF"/>
                </a:solidFill>
                <a:latin typeface="Segoe UI Light" pitchFamily="34" charset="0"/>
                <a:ea typeface="微软雅黑" pitchFamily="34" charset="-122"/>
                <a:cs typeface="Segoe UI Light" pitchFamily="34" charset="0"/>
              </a:rPr>
              <a:t>字体使用 </a:t>
            </a:r>
            <a:endParaRPr kumimoji="0" lang="en-US" altLang="zh-CN" sz="1400" smtClean="0">
              <a:solidFill>
                <a:srgbClr val="FFFFFF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  <a:p>
            <a:pPr eaLnBrk="1" hangingPunct="1">
              <a:lnSpc>
                <a:spcPct val="130000"/>
              </a:lnSpc>
              <a:defRPr/>
            </a:pPr>
            <a:endParaRPr kumimoji="0" lang="en-US" altLang="zh-CN" sz="1400" smtClean="0">
              <a:solidFill>
                <a:srgbClr val="FFFFFF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  <a:p>
            <a:pPr eaLnBrk="1" hangingPunct="1">
              <a:lnSpc>
                <a:spcPct val="130000"/>
              </a:lnSpc>
              <a:defRPr/>
            </a:pPr>
            <a:endParaRPr kumimoji="0" lang="en-US" altLang="zh-CN" sz="1400" smtClean="0">
              <a:solidFill>
                <a:srgbClr val="FFFFFF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  <a:p>
            <a:pPr eaLnBrk="1" hangingPunct="1">
              <a:lnSpc>
                <a:spcPct val="130000"/>
              </a:lnSpc>
              <a:defRPr/>
            </a:pPr>
            <a:endParaRPr kumimoji="0" lang="en-US" altLang="zh-CN" sz="1400" smtClean="0">
              <a:solidFill>
                <a:srgbClr val="FFFFFF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  <a:p>
            <a:pPr eaLnBrk="1" hangingPunct="1">
              <a:lnSpc>
                <a:spcPct val="130000"/>
              </a:lnSpc>
              <a:defRPr/>
            </a:pPr>
            <a:endParaRPr kumimoji="0" lang="en-US" altLang="zh-CN" sz="1400" smtClean="0">
              <a:solidFill>
                <a:srgbClr val="FFFFFF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  <a:p>
            <a:pPr eaLnBrk="1" hangingPunct="1">
              <a:lnSpc>
                <a:spcPct val="130000"/>
              </a:lnSpc>
              <a:defRPr/>
            </a:pPr>
            <a:r>
              <a:rPr kumimoji="0" lang="zh-CN" altLang="en-US" sz="1400" smtClean="0">
                <a:solidFill>
                  <a:srgbClr val="FFFFFF"/>
                </a:solidFill>
                <a:latin typeface="Segoe UI Light" pitchFamily="34" charset="0"/>
                <a:ea typeface="微软雅黑" pitchFamily="34" charset="-122"/>
                <a:cs typeface="Segoe UI Light" pitchFamily="34" charset="0"/>
              </a:rPr>
              <a:t>行距</a:t>
            </a:r>
            <a:endParaRPr kumimoji="0" lang="en-US" altLang="zh-CN" sz="1400" smtClean="0">
              <a:solidFill>
                <a:srgbClr val="FFFFFF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  <a:p>
            <a:pPr eaLnBrk="1" hangingPunct="1">
              <a:lnSpc>
                <a:spcPct val="130000"/>
              </a:lnSpc>
              <a:defRPr/>
            </a:pPr>
            <a:endParaRPr kumimoji="0" lang="en-US" altLang="zh-CN" sz="1400" smtClean="0">
              <a:solidFill>
                <a:srgbClr val="FFFFFF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  <a:p>
            <a:pPr eaLnBrk="1" hangingPunct="1">
              <a:lnSpc>
                <a:spcPct val="130000"/>
              </a:lnSpc>
              <a:defRPr/>
            </a:pPr>
            <a:endParaRPr kumimoji="0" lang="en-US" altLang="zh-CN" sz="1400" smtClean="0">
              <a:solidFill>
                <a:srgbClr val="FFFFFF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  <a:p>
            <a:pPr eaLnBrk="1" hangingPunct="1">
              <a:lnSpc>
                <a:spcPct val="130000"/>
              </a:lnSpc>
              <a:defRPr/>
            </a:pPr>
            <a:r>
              <a:rPr kumimoji="0" lang="zh-CN" altLang="en-US" sz="1400" smtClean="0">
                <a:solidFill>
                  <a:srgbClr val="FFFFFF"/>
                </a:solidFill>
                <a:latin typeface="Segoe UI Light" pitchFamily="34" charset="0"/>
                <a:ea typeface="微软雅黑" pitchFamily="34" charset="-122"/>
                <a:cs typeface="Segoe UI Light" pitchFamily="34" charset="0"/>
              </a:rPr>
              <a:t>背景图片出处</a:t>
            </a:r>
          </a:p>
          <a:p>
            <a:pPr eaLnBrk="1" hangingPunct="1">
              <a:lnSpc>
                <a:spcPct val="130000"/>
              </a:lnSpc>
              <a:defRPr/>
            </a:pPr>
            <a:endParaRPr kumimoji="0" lang="zh-CN" altLang="en-US" sz="1400" smtClean="0">
              <a:solidFill>
                <a:srgbClr val="FFFFFF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  <a:p>
            <a:pPr eaLnBrk="1" hangingPunct="1">
              <a:lnSpc>
                <a:spcPct val="130000"/>
              </a:lnSpc>
              <a:defRPr/>
            </a:pPr>
            <a:endParaRPr kumimoji="0" lang="zh-CN" altLang="en-US" sz="1400" smtClean="0">
              <a:solidFill>
                <a:srgbClr val="FFFFFF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  <a:p>
            <a:pPr eaLnBrk="1" hangingPunct="1">
              <a:lnSpc>
                <a:spcPct val="130000"/>
              </a:lnSpc>
              <a:defRPr/>
            </a:pPr>
            <a:r>
              <a:rPr kumimoji="0" lang="zh-CN" altLang="en-US" sz="1400" smtClean="0">
                <a:solidFill>
                  <a:srgbClr val="FFFFFF"/>
                </a:solidFill>
                <a:latin typeface="Segoe UI Light" pitchFamily="34" charset="0"/>
                <a:ea typeface="微软雅黑" pitchFamily="34" charset="-122"/>
                <a:cs typeface="Segoe UI Light" pitchFamily="34" charset="0"/>
              </a:rPr>
              <a:t>声明</a:t>
            </a:r>
            <a:endParaRPr kumimoji="0" lang="en-US" altLang="zh-CN" sz="1400" smtClean="0">
              <a:solidFill>
                <a:srgbClr val="FFFFFF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4152900" y="760413"/>
            <a:ext cx="7073900" cy="4238625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defRPr/>
            </a:pPr>
            <a:r>
              <a:rPr kumimoji="0" lang="zh-CN" altLang="en-US" sz="1400" smtClean="0">
                <a:solidFill>
                  <a:srgbClr val="FFFFFF"/>
                </a:solidFill>
                <a:latin typeface="Segoe UI Light" pitchFamily="34" charset="0"/>
                <a:ea typeface="微软雅黑" pitchFamily="34" charset="-122"/>
                <a:cs typeface="Segoe UI Light" pitchFamily="34" charset="0"/>
              </a:rPr>
              <a:t>英文 </a:t>
            </a:r>
            <a:r>
              <a:rPr kumimoji="0" lang="en-US" altLang="zh-CN" sz="1400" smtClean="0">
                <a:solidFill>
                  <a:srgbClr val="FFFFFF"/>
                </a:solidFill>
                <a:latin typeface="Segoe UI Light" pitchFamily="34" charset="0"/>
                <a:ea typeface="微软雅黑" pitchFamily="34" charset="-122"/>
                <a:cs typeface="Segoe UI Light" pitchFamily="34" charset="0"/>
              </a:rPr>
              <a:t>Century Gothic</a:t>
            </a:r>
          </a:p>
          <a:p>
            <a:pPr eaLnBrk="1" hangingPunct="1">
              <a:lnSpc>
                <a:spcPct val="130000"/>
              </a:lnSpc>
              <a:defRPr/>
            </a:pPr>
            <a:endParaRPr kumimoji="0" lang="en-US" altLang="zh-CN" sz="1400" smtClean="0">
              <a:solidFill>
                <a:srgbClr val="FFFFFF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  <a:p>
            <a:pPr eaLnBrk="1" hangingPunct="1">
              <a:lnSpc>
                <a:spcPct val="130000"/>
              </a:lnSpc>
              <a:defRPr/>
            </a:pPr>
            <a:r>
              <a:rPr kumimoji="0" lang="zh-CN" altLang="en-US" sz="1400" smtClean="0">
                <a:solidFill>
                  <a:srgbClr val="FFFFFF"/>
                </a:solidFill>
                <a:latin typeface="Segoe UI Light" pitchFamily="34" charset="0"/>
                <a:ea typeface="微软雅黑" pitchFamily="34" charset="-122"/>
                <a:cs typeface="Segoe UI Light" pitchFamily="34" charset="0"/>
              </a:rPr>
              <a:t>中文 微软雅黑</a:t>
            </a:r>
            <a:endParaRPr kumimoji="0" lang="en-US" altLang="zh-CN" sz="1400" smtClean="0">
              <a:solidFill>
                <a:srgbClr val="FFFFFF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  <a:p>
            <a:pPr eaLnBrk="1" hangingPunct="1">
              <a:lnSpc>
                <a:spcPct val="130000"/>
              </a:lnSpc>
              <a:defRPr/>
            </a:pPr>
            <a:endParaRPr kumimoji="0" lang="en-US" altLang="zh-CN" sz="1400" smtClean="0">
              <a:solidFill>
                <a:srgbClr val="FFFFFF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  <a:p>
            <a:pPr eaLnBrk="1" hangingPunct="1">
              <a:lnSpc>
                <a:spcPct val="130000"/>
              </a:lnSpc>
              <a:defRPr/>
            </a:pPr>
            <a:endParaRPr kumimoji="0" lang="en-US" altLang="zh-CN" sz="1400" smtClean="0">
              <a:solidFill>
                <a:srgbClr val="FFFFFF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  <a:p>
            <a:pPr eaLnBrk="1" hangingPunct="1">
              <a:lnSpc>
                <a:spcPct val="130000"/>
              </a:lnSpc>
              <a:defRPr/>
            </a:pPr>
            <a:r>
              <a:rPr kumimoji="0" lang="zh-CN" altLang="en-US" sz="1400" smtClean="0">
                <a:solidFill>
                  <a:srgbClr val="FFFFFF"/>
                </a:solidFill>
                <a:latin typeface="Segoe UI Light" pitchFamily="34" charset="0"/>
                <a:ea typeface="微软雅黑" pitchFamily="34" charset="-122"/>
                <a:cs typeface="Segoe UI Light" pitchFamily="34" charset="0"/>
              </a:rPr>
              <a:t>正文 </a:t>
            </a:r>
            <a:r>
              <a:rPr kumimoji="0" lang="en-US" altLang="zh-CN" sz="1400" smtClean="0">
                <a:solidFill>
                  <a:srgbClr val="FFFFFF"/>
                </a:solidFill>
                <a:latin typeface="Segoe UI Light" pitchFamily="34" charset="0"/>
                <a:ea typeface="微软雅黑" pitchFamily="34" charset="-122"/>
                <a:cs typeface="Segoe UI Light" pitchFamily="34" charset="0"/>
              </a:rPr>
              <a:t>1.3</a:t>
            </a:r>
          </a:p>
          <a:p>
            <a:pPr eaLnBrk="1" hangingPunct="1">
              <a:lnSpc>
                <a:spcPct val="130000"/>
              </a:lnSpc>
              <a:defRPr/>
            </a:pPr>
            <a:endParaRPr kumimoji="0" lang="en-US" altLang="zh-CN" sz="1400" smtClean="0">
              <a:solidFill>
                <a:srgbClr val="FFFFFF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  <a:p>
            <a:pPr eaLnBrk="1" hangingPunct="1">
              <a:lnSpc>
                <a:spcPct val="130000"/>
              </a:lnSpc>
              <a:defRPr/>
            </a:pPr>
            <a:endParaRPr kumimoji="0" lang="en-US" altLang="zh-CN" sz="1400" smtClean="0">
              <a:solidFill>
                <a:srgbClr val="FFFFFF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  <a:p>
            <a:pPr eaLnBrk="1" hangingPunct="1">
              <a:lnSpc>
                <a:spcPct val="130000"/>
              </a:lnSpc>
              <a:defRPr/>
            </a:pPr>
            <a:r>
              <a:rPr kumimoji="0" lang="en-US" altLang="zh-CN" sz="1400" smtClean="0">
                <a:solidFill>
                  <a:srgbClr val="FFFFFF"/>
                </a:solidFill>
                <a:latin typeface="Segoe UI Light" pitchFamily="34" charset="0"/>
                <a:ea typeface="微软雅黑" pitchFamily="34" charset="-122"/>
                <a:cs typeface="Segoe UI Light" pitchFamily="34" charset="0"/>
              </a:rPr>
              <a:t>cn.bing.com</a:t>
            </a:r>
            <a:endParaRPr kumimoji="0" lang="zh-CN" altLang="en-US" sz="1400" smtClean="0">
              <a:solidFill>
                <a:srgbClr val="FFFFFF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  <a:p>
            <a:pPr eaLnBrk="1" hangingPunct="1">
              <a:lnSpc>
                <a:spcPct val="130000"/>
              </a:lnSpc>
              <a:defRPr/>
            </a:pPr>
            <a:endParaRPr kumimoji="0" lang="zh-CN" altLang="en-US" sz="1400" smtClean="0">
              <a:solidFill>
                <a:srgbClr val="FFFFFF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  <a:p>
            <a:pPr eaLnBrk="1" hangingPunct="1">
              <a:lnSpc>
                <a:spcPct val="130000"/>
              </a:lnSpc>
              <a:defRPr/>
            </a:pPr>
            <a:endParaRPr kumimoji="0" lang="zh-CN" altLang="en-US" sz="1400" smtClean="0">
              <a:solidFill>
                <a:srgbClr val="FFFFFF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  <a:p>
            <a:pPr eaLnBrk="1" hangingPunct="1">
              <a:lnSpc>
                <a:spcPct val="130000"/>
              </a:lnSpc>
              <a:defRPr/>
            </a:pPr>
            <a:r>
              <a:rPr kumimoji="0" lang="zh-CN" altLang="en-US" sz="1300" smtClean="0">
                <a:solidFill>
                  <a:srgbClr val="FFFFFF"/>
                </a:solidFill>
                <a:ea typeface="微软雅黑" pitchFamily="34" charset="-122"/>
              </a:rPr>
              <a:t>本网站所提供的任何信息内容（包括但不限于 </a:t>
            </a:r>
            <a:r>
              <a:rPr kumimoji="0" lang="en-US" altLang="zh-CN" sz="1300" smtClean="0">
                <a:solidFill>
                  <a:srgbClr val="FFFFFF"/>
                </a:solidFill>
                <a:latin typeface="Segoe UI Light" pitchFamily="34" charset="0"/>
              </a:rPr>
              <a:t>PPT</a:t>
            </a:r>
            <a:r>
              <a:rPr kumimoji="0" lang="zh-CN" altLang="en-US" sz="1300" smtClean="0">
                <a:solidFill>
                  <a:srgbClr val="FFFFFF"/>
                </a:solidFill>
                <a:latin typeface="Segoe UI Light" pitchFamily="34" charset="0"/>
              </a:rPr>
              <a:t> </a:t>
            </a:r>
            <a:r>
              <a:rPr kumimoji="0" lang="zh-CN" altLang="en-US" sz="1300" smtClean="0">
                <a:solidFill>
                  <a:srgbClr val="FFFFFF"/>
                </a:solidFill>
                <a:ea typeface="微软雅黑" pitchFamily="34" charset="-122"/>
              </a:rPr>
              <a:t>模板、</a:t>
            </a:r>
            <a:r>
              <a:rPr kumimoji="0" lang="en-US" altLang="zh-CN" sz="1300" smtClean="0">
                <a:solidFill>
                  <a:srgbClr val="FFFFFF"/>
                </a:solidFill>
                <a:latin typeface="Segoe UI Light" pitchFamily="34" charset="0"/>
              </a:rPr>
              <a:t>Word</a:t>
            </a:r>
            <a:r>
              <a:rPr kumimoji="0" lang="zh-CN" altLang="en-US" sz="1300" smtClean="0">
                <a:solidFill>
                  <a:srgbClr val="FFFFFF"/>
                </a:solidFill>
                <a:latin typeface="Segoe UI Light" pitchFamily="34" charset="0"/>
              </a:rPr>
              <a:t> </a:t>
            </a:r>
            <a:r>
              <a:rPr kumimoji="0" lang="zh-CN" altLang="en-US" sz="1300" smtClean="0">
                <a:solidFill>
                  <a:srgbClr val="FFFFFF"/>
                </a:solidFill>
                <a:ea typeface="微软雅黑" pitchFamily="34" charset="-122"/>
              </a:rPr>
              <a:t>文档、</a:t>
            </a:r>
            <a:r>
              <a:rPr kumimoji="0" lang="en-US" altLang="zh-CN" sz="1300" smtClean="0">
                <a:solidFill>
                  <a:srgbClr val="FFFFFF"/>
                </a:solidFill>
                <a:latin typeface="Segoe UI Light" pitchFamily="34" charset="0"/>
              </a:rPr>
              <a:t>Excel</a:t>
            </a:r>
            <a:r>
              <a:rPr kumimoji="0" lang="zh-CN" altLang="en-US" sz="1300" smtClean="0">
                <a:solidFill>
                  <a:srgbClr val="FFFFFF"/>
                </a:solidFill>
                <a:latin typeface="Segoe UI Light" pitchFamily="34" charset="0"/>
              </a:rPr>
              <a:t> </a:t>
            </a:r>
            <a:r>
              <a:rPr kumimoji="0" lang="zh-CN" altLang="en-US" sz="1300" smtClean="0">
                <a:solidFill>
                  <a:srgbClr val="FFFFFF"/>
                </a:solidFill>
                <a:ea typeface="微软雅黑" pitchFamily="34" charset="-122"/>
              </a:rPr>
              <a:t>图表、图片素材等）均受</a:t>
            </a:r>
            <a:r>
              <a:rPr kumimoji="0" lang="en-US" altLang="zh-CN" sz="1300" smtClean="0">
                <a:solidFill>
                  <a:srgbClr val="FFFFFF"/>
                </a:solidFill>
                <a:ea typeface="微软雅黑" pitchFamily="34" charset="-122"/>
              </a:rPr>
              <a:t>《</a:t>
            </a:r>
            <a:r>
              <a:rPr kumimoji="0" lang="zh-CN" altLang="en-US" sz="1300" smtClean="0">
                <a:solidFill>
                  <a:srgbClr val="FFFFFF"/>
                </a:solidFill>
                <a:ea typeface="微软雅黑" pitchFamily="34" charset="-122"/>
              </a:rPr>
              <a:t>中华人民共和国著作权法</a:t>
            </a:r>
            <a:r>
              <a:rPr kumimoji="0" lang="en-US" altLang="zh-CN" sz="1300" smtClean="0">
                <a:solidFill>
                  <a:srgbClr val="FFFFFF"/>
                </a:solidFill>
                <a:ea typeface="微软雅黑" pitchFamily="34" charset="-122"/>
              </a:rPr>
              <a:t>》</a:t>
            </a:r>
            <a:r>
              <a:rPr kumimoji="0" lang="zh-CN" altLang="en-US" sz="1300" smtClean="0">
                <a:solidFill>
                  <a:srgbClr val="FFFFFF"/>
                </a:solidFill>
                <a:ea typeface="微软雅黑" pitchFamily="34" charset="-122"/>
              </a:rPr>
              <a:t>、</a:t>
            </a:r>
            <a:r>
              <a:rPr kumimoji="0" lang="en-US" altLang="zh-CN" sz="1300" smtClean="0">
                <a:solidFill>
                  <a:srgbClr val="FFFFFF"/>
                </a:solidFill>
                <a:ea typeface="微软雅黑" pitchFamily="34" charset="-122"/>
              </a:rPr>
              <a:t>《</a:t>
            </a:r>
            <a:r>
              <a:rPr kumimoji="0" lang="zh-CN" altLang="en-US" sz="1300" smtClean="0">
                <a:solidFill>
                  <a:srgbClr val="FFFFFF"/>
                </a:solidFill>
                <a:ea typeface="微软雅黑" pitchFamily="34" charset="-122"/>
              </a:rPr>
              <a:t>信息网络传播权保护条例</a:t>
            </a:r>
            <a:r>
              <a:rPr kumimoji="0" lang="en-US" altLang="zh-CN" sz="1300" smtClean="0">
                <a:solidFill>
                  <a:srgbClr val="FFFFFF"/>
                </a:solidFill>
                <a:ea typeface="微软雅黑" pitchFamily="34" charset="-122"/>
              </a:rPr>
              <a:t>》</a:t>
            </a:r>
            <a:r>
              <a:rPr kumimoji="0" lang="zh-CN" altLang="en-US" sz="1300" smtClean="0">
                <a:solidFill>
                  <a:srgbClr val="FFFFFF"/>
                </a:solidFill>
                <a:ea typeface="微软雅黑" pitchFamily="34" charset="-122"/>
              </a:rPr>
              <a:t>及其他适用的法律法规的保护，未经权利人书面明确授权，信息内容的任何部分</a:t>
            </a:r>
            <a:r>
              <a:rPr kumimoji="0" lang="en-US" altLang="zh-CN" sz="1300" smtClean="0">
                <a:solidFill>
                  <a:srgbClr val="FFFFFF"/>
                </a:solidFill>
                <a:ea typeface="微软雅黑" pitchFamily="34" charset="-122"/>
              </a:rPr>
              <a:t>(</a:t>
            </a:r>
            <a:r>
              <a:rPr kumimoji="0" lang="zh-CN" altLang="en-US" sz="1300" smtClean="0">
                <a:solidFill>
                  <a:srgbClr val="FFFFFF"/>
                </a:solidFill>
                <a:ea typeface="微软雅黑" pitchFamily="34" charset="-122"/>
              </a:rPr>
              <a:t>包括图片或图表</a:t>
            </a:r>
            <a:r>
              <a:rPr kumimoji="0" lang="en-US" altLang="zh-CN" sz="1300" smtClean="0">
                <a:solidFill>
                  <a:srgbClr val="FFFFFF"/>
                </a:solidFill>
                <a:ea typeface="微软雅黑" pitchFamily="34" charset="-122"/>
              </a:rPr>
              <a:t>)</a:t>
            </a:r>
            <a:r>
              <a:rPr kumimoji="0" lang="zh-CN" altLang="en-US" sz="1300" smtClean="0">
                <a:solidFill>
                  <a:srgbClr val="FFFFFF"/>
                </a:solidFill>
                <a:ea typeface="微软雅黑" pitchFamily="34" charset="-122"/>
              </a:rPr>
              <a:t>不得被全部或部分的复制、传播、销售，否则将承担法律责任。</a:t>
            </a:r>
          </a:p>
        </p:txBody>
      </p:sp>
      <p:sp>
        <p:nvSpPr>
          <p:cNvPr id="5" name="矩形 4"/>
          <p:cNvSpPr>
            <a:spLocks noChangeArrowheads="1"/>
          </p:cNvSpPr>
          <p:nvPr userDrawn="1"/>
        </p:nvSpPr>
        <p:spPr bwMode="auto">
          <a:xfrm>
            <a:off x="441325" y="182563"/>
            <a:ext cx="7762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1pPr>
            <a:lvl2pPr marL="742950" indent="-285750"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2pPr>
            <a:lvl3pPr marL="1143000" indent="-228600"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3pPr>
            <a:lvl4pPr marL="1600200" indent="-228600"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4pPr>
            <a:lvl5pPr marL="2057400" indent="-228600" defTabSz="608013"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5pPr>
            <a:lvl6pPr marL="2514600" indent="-228600" defTabSz="608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6pPr>
            <a:lvl7pPr marL="2971800" indent="-228600" defTabSz="608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7pPr>
            <a:lvl8pPr marL="3429000" indent="-228600" defTabSz="608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8pPr>
            <a:lvl9pPr marL="3886200" indent="-228600" defTabSz="608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1000" smtClean="0">
                <a:solidFill>
                  <a:srgbClr val="FFFFFF"/>
                </a:solidFill>
                <a:latin typeface="Segoe UI Light" pitchFamily="34" charset="0"/>
                <a:ea typeface="微软雅黑" pitchFamily="34" charset="-122"/>
                <a:cs typeface="Segoe UI Light" pitchFamily="34" charset="0"/>
              </a:rPr>
              <a:t>OfficePLUS</a:t>
            </a:r>
            <a:endParaRPr kumimoji="0" lang="zh-CN" altLang="en-US" sz="1000" smtClean="0">
              <a:solidFill>
                <a:srgbClr val="FFFFFF"/>
              </a:solidFill>
              <a:latin typeface="Segoe UI Light" pitchFamily="34" charset="0"/>
              <a:ea typeface="微软雅黑" pitchFamily="34" charset="-122"/>
              <a:cs typeface="Segoe UI Light" pitchFamily="34" charset="0"/>
            </a:endParaRPr>
          </a:p>
        </p:txBody>
      </p:sp>
      <p:sp>
        <p:nvSpPr>
          <p:cNvPr id="6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F0E0F4C-E5DA-4A50-A838-E2499EC76523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30541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6"/>
          <p:cNvSpPr txBox="1"/>
          <p:nvPr userDrawn="1"/>
        </p:nvSpPr>
        <p:spPr>
          <a:xfrm>
            <a:off x="4448175" y="4459288"/>
            <a:ext cx="3295650" cy="2968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333" dirty="0">
                <a:solidFill>
                  <a:srgbClr val="000000"/>
                </a:solidFill>
                <a:latin typeface="Century Gothic"/>
                <a:ea typeface="微软雅黑" charset="0"/>
              </a:rPr>
              <a:t>点击</a:t>
            </a:r>
            <a:r>
              <a:rPr lang="en-US" altLang="zh-CN" sz="1333" dirty="0">
                <a:solidFill>
                  <a:srgbClr val="000000"/>
                </a:solidFill>
                <a:latin typeface="Segoe UI Light" charset="0"/>
                <a:ea typeface="Segoe UI Light" charset="0"/>
                <a:cs typeface="Segoe UI Light" charset="0"/>
              </a:rPr>
              <a:t>Logo</a:t>
            </a:r>
            <a:r>
              <a:rPr lang="zh-CN" altLang="en-US" sz="1333" dirty="0">
                <a:solidFill>
                  <a:srgbClr val="000000"/>
                </a:solidFill>
                <a:latin typeface="Century Gothic"/>
                <a:ea typeface="微软雅黑" charset="0"/>
              </a:rPr>
              <a:t>获取更多优质模板（放映模式）</a:t>
            </a:r>
          </a:p>
        </p:txBody>
      </p:sp>
      <p:pic>
        <p:nvPicPr>
          <p:cNvPr id="3" name="图片 3">
            <a:hlinkClick r:id="rId2"/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27388"/>
            <a:ext cx="30480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6E1F77E-41CF-4EDD-9E26-1AB4279E795C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3619703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4"/>
          </p:nvPr>
        </p:nvSpPr>
        <p:spPr>
          <a:xfrm>
            <a:off x="9090025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2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359D2114-3E40-4419-8286-4933683BE941}" type="slidenum">
              <a:rPr lang="zh-TW" altLang="en-US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5" r:id="rId1"/>
    <p:sldLayoutId id="2147484127" r:id="rId2"/>
    <p:sldLayoutId id="2147484128" r:id="rId3"/>
    <p:sldLayoutId id="2147484129" r:id="rId4"/>
    <p:sldLayoutId id="2147484130" r:id="rId5"/>
    <p:sldLayoutId id="2147484131" r:id="rId6"/>
    <p:sldLayoutId id="2147484132" r:id="rId7"/>
    <p:sldLayoutId id="2147484133" r:id="rId8"/>
    <p:sldLayoutId id="2147484134" r:id="rId9"/>
    <p:sldLayoutId id="2147484135" r:id="rId10"/>
    <p:sldLayoutId id="2147484136" r:id="rId11"/>
    <p:sldLayoutId id="2147484137" r:id="rId12"/>
    <p:sldLayoutId id="2147484126" r:id="rId13"/>
    <p:sldLayoutId id="2147484138" r:id="rId14"/>
    <p:sldLayoutId id="2147484139" r:id="rId15"/>
    <p:sldLayoutId id="2147484140" r:id="rId16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../&#20351;&#29992;&#25163;&#20874;/&#20013;&#33288;&#22823;&#23416;&#33879;&#20316;&#21407;&#21109;&#24615;&#27604;&#23565;&#31995;&#32113;_&#31995;&#25152;&#36899;&#32097;&#20154;&#30003;&#35531;&#34920;.doc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lib.nchu.edu.tw/index.php/ref" TargetMode="Externa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b.nchu.edu.tw/index.php/turnitin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hyperlink" Target="http://www.igroup.com.tw/turnitinithenticate/" TargetMode="External"/><Relationship Id="rId4" Type="http://schemas.openxmlformats.org/officeDocument/2006/relationships/hyperlink" Target="https://guides.turnitin.com/01_Manuals_and_Guides/Translated_Guides/%E7%B9%81%E9%AB%94%E4%B8%AD%E6%96%87?_ga=2.259361673.2004260187.1503468634-75912803.1503468634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mailto:szhua@dragon.nchu.edu.tw" TargetMode="External"/><Relationship Id="rId7" Type="http://schemas.openxmlformats.org/officeDocument/2006/relationships/hyperlink" Target="mailto:cftsou@dragon.nchu.edu.tw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6" Type="http://schemas.openxmlformats.org/officeDocument/2006/relationships/hyperlink" Target="mailto:suesan@dragon.nchu.edu.tw" TargetMode="External"/><Relationship Id="rId5" Type="http://schemas.openxmlformats.org/officeDocument/2006/relationships/hyperlink" Target="mailto:lmlai@dragon.nchu.edu.tw" TargetMode="External"/><Relationship Id="rId4" Type="http://schemas.openxmlformats.org/officeDocument/2006/relationships/hyperlink" Target="mailto:meera@dragon.nchu.edu.tw" TargetMode="Externa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文本框 2"/>
          <p:cNvSpPr txBox="1">
            <a:spLocks noChangeArrowheads="1"/>
          </p:cNvSpPr>
          <p:nvPr/>
        </p:nvSpPr>
        <p:spPr bwMode="auto">
          <a:xfrm>
            <a:off x="4772025" y="1295400"/>
            <a:ext cx="2647950" cy="830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 sz="4800" b="1" dirty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软雅黑" panose="020B0503020204020204" pitchFamily="34" charset="-122"/>
              </a:rPr>
              <a:t>中興大學</a:t>
            </a:r>
            <a:endParaRPr lang="zh-CN" altLang="en-US" sz="4800" b="1" dirty="0">
              <a:solidFill>
                <a:schemeClr val="accent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94933" y="2024063"/>
            <a:ext cx="7802136" cy="3508653"/>
          </a:xfrm>
          <a:prstGeom prst="rect">
            <a:avLst/>
          </a:prstGeom>
          <a:solidFill>
            <a:schemeClr val="accent4"/>
          </a:solidFill>
        </p:spPr>
        <p:txBody>
          <a:bodyPr wrap="none">
            <a:spAutoFit/>
          </a:bodyPr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  <a:t>著作原創性比對系統</a:t>
            </a:r>
            <a:br>
              <a:rPr lang="zh-TW" altLang="en-US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</a:br>
            <a:r>
              <a:rPr lang="zh-TW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  <a:t>使用說明會</a:t>
            </a:r>
            <a:endParaRPr lang="en-US" altLang="zh-TW" sz="6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Microsoft YaHei" charset="0"/>
            </a:endParaRPr>
          </a:p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Microsoft YaHei" charset="0"/>
            </a:endParaRPr>
          </a:p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  <a:t>時間：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  <a:t>106.8.31(</a:t>
            </a:r>
            <a:r>
              <a:rPr lang="zh-TW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  <a:t>四</a:t>
            </a:r>
            <a:r>
              <a:rPr lang="en-US" altLang="zh-TW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  <a:t>)</a:t>
            </a:r>
            <a:r>
              <a:rPr lang="zh-TW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  <a:t>　主講者</a:t>
            </a:r>
            <a:r>
              <a:rPr lang="en-US" altLang="zh-TW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  <a:t>:</a:t>
            </a:r>
            <a:r>
              <a:rPr lang="zh-TW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  <a:t>賴麗敏小姐 </a:t>
            </a:r>
            <a:r>
              <a:rPr lang="en-US" altLang="zh-TW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  <a:t>290-143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Microsoft YaHei" charset="0"/>
            </a:endParaRPr>
          </a:p>
        </p:txBody>
      </p:sp>
      <p:sp>
        <p:nvSpPr>
          <p:cNvPr id="16388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F4534A94-EB06-496C-ABC3-8E34918127DB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1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E74B152-5CD7-482F-AFE4-588C35D630F4}" type="slidenum">
              <a:rPr lang="zh-TW" altLang="en-US" smtClean="0"/>
              <a:pPr/>
              <a:t>2</a:t>
            </a:fld>
            <a:endParaRPr lang="zh-TW" altLang="en-US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7200801"/>
              </p:ext>
            </p:extLst>
          </p:nvPr>
        </p:nvGraphicFramePr>
        <p:xfrm>
          <a:off x="906607" y="1810328"/>
          <a:ext cx="8183418" cy="2999365"/>
        </p:xfrm>
        <a:graphic>
          <a:graphicData uri="http://schemas.openxmlformats.org/drawingml/2006/table">
            <a:tbl>
              <a:tblPr firstRow="1" firstCol="1" bandRow="1"/>
              <a:tblGrid>
                <a:gridCol w="2452137"/>
                <a:gridCol w="5731281"/>
              </a:tblGrid>
              <a:tr h="599873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zh-TW" sz="2800" kern="1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時</a:t>
                      </a:r>
                      <a:r>
                        <a:rPr lang="zh-TW" altLang="en-US" sz="2800" kern="1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zh-TW" sz="2800" kern="1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間</a:t>
                      </a:r>
                      <a:endParaRPr lang="zh-TW" sz="28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zh-TW" sz="2800" kern="1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議</a:t>
                      </a:r>
                      <a:r>
                        <a:rPr lang="zh-TW" altLang="en-US" sz="2800" kern="1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                  </a:t>
                      </a:r>
                      <a:r>
                        <a:rPr lang="zh-TW" sz="2800" kern="1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程</a:t>
                      </a:r>
                      <a:endParaRPr lang="zh-TW" sz="28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9"/>
                    </a:solidFill>
                  </a:tcPr>
                </a:tc>
              </a:tr>
              <a:tr h="599873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9:00-9:20</a:t>
                      </a:r>
                      <a:endParaRPr lang="zh-TW" sz="28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zh-TW" sz="28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報到</a:t>
                      </a:r>
                      <a:endParaRPr lang="zh-TW" sz="28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9873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800" kern="10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9:20-9:30</a:t>
                      </a:r>
                      <a:endParaRPr lang="zh-TW" sz="28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zh-TW" sz="28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館長致詞</a:t>
                      </a:r>
                      <a:endParaRPr lang="zh-TW" sz="28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9873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800" kern="10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9:30-10:20</a:t>
                      </a:r>
                      <a:endParaRPr lang="zh-TW" sz="28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zh-TW" sz="28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著作原創性比對系統說明</a:t>
                      </a:r>
                      <a:endParaRPr lang="zh-TW" sz="28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9873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800" kern="10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10:20--</a:t>
                      </a:r>
                      <a:endParaRPr lang="zh-TW" sz="28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Q&amp;A</a:t>
                      </a:r>
                      <a:endParaRPr lang="zh-TW" sz="28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文字版面配置區 5"/>
          <p:cNvSpPr txBox="1">
            <a:spLocks/>
          </p:cNvSpPr>
          <p:nvPr/>
        </p:nvSpPr>
        <p:spPr>
          <a:xfrm>
            <a:off x="0" y="350838"/>
            <a:ext cx="4732338" cy="673100"/>
          </a:xfrm>
          <a:prstGeom prst="rect">
            <a:avLst/>
          </a:prstGeom>
          <a:solidFill>
            <a:schemeClr val="accent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議程表</a:t>
            </a: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8224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圓角矩形 2"/>
          <p:cNvSpPr/>
          <p:nvPr/>
        </p:nvSpPr>
        <p:spPr>
          <a:xfrm>
            <a:off x="0" y="990889"/>
            <a:ext cx="9716655" cy="517149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6" name="文字版面配置區 5"/>
          <p:cNvSpPr>
            <a:spLocks noGrp="1"/>
          </p:cNvSpPr>
          <p:nvPr>
            <p:ph type="body" sz="quarter" idx="10"/>
          </p:nvPr>
        </p:nvSpPr>
        <p:spPr>
          <a:xfrm>
            <a:off x="1223817" y="1120920"/>
            <a:ext cx="8492837" cy="5041466"/>
          </a:xfrm>
          <a:solidFill>
            <a:schemeClr val="bg1"/>
          </a:solidFill>
        </p:spPr>
        <p:txBody>
          <a:bodyPr/>
          <a:lstStyle/>
          <a:p>
            <a:pPr eaLnBrk="1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一、系</a:t>
            </a:r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所管理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者：</a:t>
            </a:r>
            <a:endParaRPr lang="en-US" altLang="zh-TW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 eaLnBrk="1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AutoNum type="arabicParenBoth"/>
              <a:defRPr/>
            </a:pP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向圖書館申請帳號</a:t>
            </a:r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啟用帳號</a:t>
            </a:r>
            <a:endParaRPr lang="en-US" altLang="zh-TW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 eaLnBrk="1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AutoNum type="arabicParenBoth"/>
              <a:defRPr/>
            </a:pP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新增</a:t>
            </a:r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教師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帳號</a:t>
            </a:r>
            <a:endParaRPr lang="en-US" altLang="zh-TW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 eaLnBrk="1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AutoNum type="arabicParenBoth"/>
              <a:defRPr/>
            </a:pP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課程使用本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系統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老師未開課時由系上當老師角色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教師：</a:t>
            </a:r>
            <a:endParaRPr lang="en-US" altLang="zh-TW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en-US" altLang="zh-TW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1) </a:t>
            </a:r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向系所管理者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申請帳號，啟用帳號</a:t>
            </a:r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(2) </a:t>
            </a:r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個人使用本系統</a:t>
            </a:r>
            <a:b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3) </a:t>
            </a:r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課程使用本系統（涉及修課的學生）</a:t>
            </a:r>
          </a:p>
          <a:p>
            <a:pPr eaLnBrk="1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學生：</a:t>
            </a:r>
            <a:endParaRPr lang="en-US" altLang="zh-TW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 eaLnBrk="1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AutoNum type="arabicParenBoth"/>
              <a:defRPr/>
            </a:pP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向</a:t>
            </a:r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課程教授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申請帳號，啟用帳號，上</a:t>
            </a:r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傳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課程</a:t>
            </a:r>
            <a:endParaRPr lang="en-US" altLang="zh-TW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 eaLnBrk="1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AutoNum type="arabicParenBoth"/>
              <a:defRPr/>
            </a:pP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教師未開課時請向系所詢問上傳方式</a:t>
            </a:r>
            <a:endParaRPr lang="zh-TW" altLang="en-US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460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B1D3B844-2FDF-4C15-A63F-4E6F353A8094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3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版面配置區 5"/>
          <p:cNvSpPr txBox="1">
            <a:spLocks/>
          </p:cNvSpPr>
          <p:nvPr/>
        </p:nvSpPr>
        <p:spPr>
          <a:xfrm>
            <a:off x="-2" y="350838"/>
            <a:ext cx="6511637" cy="673100"/>
          </a:xfrm>
          <a:prstGeom prst="rect">
            <a:avLst/>
          </a:prstGeom>
          <a:solidFill>
            <a:schemeClr val="accent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系所、教師、學生工作</a:t>
            </a: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69600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空心弧 4"/>
          <p:cNvSpPr/>
          <p:nvPr/>
        </p:nvSpPr>
        <p:spPr>
          <a:xfrm>
            <a:off x="-1484313" y="-217488"/>
            <a:ext cx="7175501" cy="7292976"/>
          </a:xfrm>
          <a:prstGeom prst="blockArc">
            <a:avLst>
              <a:gd name="adj1" fmla="val 18900000"/>
              <a:gd name="adj2" fmla="val 3160649"/>
              <a:gd name="adj3" fmla="val 669"/>
            </a:avLst>
          </a:prstGeom>
          <a:ln>
            <a:solidFill>
              <a:schemeClr val="bg1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3">
              <a:tint val="9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椭圆 4"/>
          <p:cNvSpPr/>
          <p:nvPr/>
        </p:nvSpPr>
        <p:spPr>
          <a:xfrm>
            <a:off x="4533900" y="950913"/>
            <a:ext cx="638175" cy="638175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1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283851" y="2431544"/>
            <a:ext cx="639762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3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346700" y="3272635"/>
            <a:ext cx="638175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4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90613" y="2268538"/>
            <a:ext cx="3133725" cy="18621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  <a:t>目錄</a:t>
            </a:r>
            <a:endParaRPr lang="zh-CN" altLang="en-US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Microsoft YaHei" charset="0"/>
            </a:endParaRPr>
          </a:p>
        </p:txBody>
      </p:sp>
      <p:sp>
        <p:nvSpPr>
          <p:cNvPr id="17415" name="投影片編號版面配置區 25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342822EB-FE83-4432-9B4B-892672D30675}" type="slidenum">
              <a:rPr kumimoji="0" lang="zh-TW" altLang="en-US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4</a:t>
            </a:fld>
            <a:endParaRPr kumimoji="0" lang="zh-TW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椭圆 4"/>
          <p:cNvSpPr/>
          <p:nvPr/>
        </p:nvSpPr>
        <p:spPr>
          <a:xfrm>
            <a:off x="5048250" y="1663735"/>
            <a:ext cx="639763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2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3" name="文本框 2"/>
          <p:cNvSpPr txBox="1"/>
          <p:nvPr/>
        </p:nvSpPr>
        <p:spPr>
          <a:xfrm>
            <a:off x="5513388" y="950913"/>
            <a:ext cx="1005403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前言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椭圆 10"/>
          <p:cNvSpPr/>
          <p:nvPr/>
        </p:nvSpPr>
        <p:spPr>
          <a:xfrm>
            <a:off x="5155850" y="4079584"/>
            <a:ext cx="638175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5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5" name="椭圆 10"/>
          <p:cNvSpPr/>
          <p:nvPr/>
        </p:nvSpPr>
        <p:spPr>
          <a:xfrm>
            <a:off x="4785344" y="4847393"/>
            <a:ext cx="638175" cy="638175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6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6" name="文本框 2"/>
          <p:cNvSpPr txBox="1"/>
          <p:nvPr/>
        </p:nvSpPr>
        <p:spPr>
          <a:xfrm>
            <a:off x="5984875" y="1712913"/>
            <a:ext cx="469872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帳號申請方式與分配說明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文本框 2"/>
          <p:cNvSpPr txBox="1"/>
          <p:nvPr/>
        </p:nvSpPr>
        <p:spPr>
          <a:xfrm>
            <a:off x="6126247" y="2456221"/>
            <a:ext cx="182614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系統說明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文本框 2"/>
          <p:cNvSpPr txBox="1"/>
          <p:nvPr/>
        </p:nvSpPr>
        <p:spPr>
          <a:xfrm>
            <a:off x="6156038" y="3274367"/>
            <a:ext cx="305724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使用說明與流程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文本框 2"/>
          <p:cNvSpPr txBox="1"/>
          <p:nvPr/>
        </p:nvSpPr>
        <p:spPr>
          <a:xfrm>
            <a:off x="6016089" y="4068762"/>
            <a:ext cx="182614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使用手冊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文本框 2"/>
          <p:cNvSpPr txBox="1"/>
          <p:nvPr/>
        </p:nvSpPr>
        <p:spPr>
          <a:xfrm>
            <a:off x="5331444" y="5661815"/>
            <a:ext cx="305724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各學院連絡窗口</a:t>
            </a:r>
          </a:p>
        </p:txBody>
      </p:sp>
      <p:sp>
        <p:nvSpPr>
          <p:cNvPr id="20" name="椭圆 10"/>
          <p:cNvSpPr/>
          <p:nvPr/>
        </p:nvSpPr>
        <p:spPr>
          <a:xfrm>
            <a:off x="4351989" y="5513225"/>
            <a:ext cx="638175" cy="638175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7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21" name="文本框 2"/>
          <p:cNvSpPr txBox="1"/>
          <p:nvPr/>
        </p:nvSpPr>
        <p:spPr>
          <a:xfrm>
            <a:off x="5745669" y="4928450"/>
            <a:ext cx="346761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教育訓練時間預告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2"/>
          <p:cNvSpPr txBox="1">
            <a:spLocks noChangeArrowheads="1"/>
          </p:cNvSpPr>
          <p:nvPr/>
        </p:nvSpPr>
        <p:spPr bwMode="auto">
          <a:xfrm>
            <a:off x="4722813" y="1728788"/>
            <a:ext cx="1901825" cy="377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en-US" altLang="zh-CN" sz="23900" b="1" dirty="0">
                <a:solidFill>
                  <a:schemeClr val="bg1"/>
                </a:solidFill>
                <a:ea typeface="宋体" panose="02010600030101010101" pitchFamily="2" charset="-122"/>
              </a:rPr>
              <a:t>1</a:t>
            </a:r>
            <a:endParaRPr lang="zh-CN" altLang="en-US" sz="23900" b="1" dirty="0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sp>
        <p:nvSpPr>
          <p:cNvPr id="20483" name="文本框 3"/>
          <p:cNvSpPr txBox="1">
            <a:spLocks noChangeArrowheads="1"/>
          </p:cNvSpPr>
          <p:nvPr/>
        </p:nvSpPr>
        <p:spPr bwMode="auto">
          <a:xfrm>
            <a:off x="7606361" y="3264766"/>
            <a:ext cx="187743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r>
              <a:rPr lang="zh-TW" altLang="en-US" sz="6600" kern="0" dirty="0" smtClean="0">
                <a:solidFill>
                  <a:schemeClr val="accent3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前言</a:t>
            </a:r>
            <a:endParaRPr lang="zh-CN" altLang="en-US" sz="6600" kern="0" dirty="0" smtClean="0">
              <a:solidFill>
                <a:schemeClr val="accent3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436" name="投影片編號版面配置區 5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78364B62-60E0-4494-9469-199A4568480C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5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版面配置區 5"/>
          <p:cNvSpPr>
            <a:spLocks noGrp="1"/>
          </p:cNvSpPr>
          <p:nvPr>
            <p:ph type="body" sz="quarter" idx="10"/>
          </p:nvPr>
        </p:nvSpPr>
        <p:spPr>
          <a:xfrm>
            <a:off x="817562" y="1562470"/>
            <a:ext cx="8619401" cy="4330330"/>
          </a:xfrm>
          <a:solidFill>
            <a:schemeClr val="bg1"/>
          </a:solidFill>
        </p:spPr>
        <p:txBody>
          <a:bodyPr/>
          <a:lstStyle/>
          <a:p>
            <a:pPr marL="1255713" indent="-812800" eaLnBrk="1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25212A"/>
              </a:buClr>
              <a:buSzTx/>
            </a:pP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一、為有效提升師生學術論文的原創性及鼓勵學術合理引用，圖書館與臺灣</a:t>
            </a:r>
            <a:r>
              <a:rPr lang="en-US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T4</a:t>
            </a: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大學聯盟合作採購「著作原創性比對系統」。</a:t>
            </a:r>
          </a:p>
          <a:p>
            <a:pPr marL="1255713" indent="-812800" eaLnBrk="1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25212A"/>
              </a:buClr>
              <a:buSzTx/>
            </a:pP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二、依據</a:t>
            </a: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106</a:t>
            </a: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年</a:t>
            </a:r>
            <a:r>
              <a:rPr lang="en-US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7</a:t>
            </a: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月</a:t>
            </a:r>
            <a:r>
              <a:rPr lang="en-US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5</a:t>
            </a: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日校務協調會決議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事項及</a:t>
            </a: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1061100082</a:t>
            </a: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號簽請校長核准案辦理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。</a:t>
            </a:r>
            <a:endParaRPr lang="en-US" altLang="zh-TW" sz="32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  <a:sym typeface="Tinos" charset="0"/>
            </a:endParaRPr>
          </a:p>
          <a:p>
            <a:pPr marL="1255713" indent="-812800" eaLnBrk="1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25212A"/>
              </a:buClr>
            </a:pP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三</a:t>
            </a: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、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每</a:t>
            </a: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校每年使用</a:t>
            </a:r>
            <a:r>
              <a:rPr lang="en-US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2,000</a:t>
            </a: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個帳號數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。</a:t>
            </a:r>
            <a:endParaRPr lang="zh-TW" altLang="en-US" sz="3200" b="0" dirty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  <a:sym typeface="Tinos" charset="0"/>
            </a:endParaRPr>
          </a:p>
        </p:txBody>
      </p:sp>
      <p:sp>
        <p:nvSpPr>
          <p:cNvPr id="19460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B1D3B844-2FDF-4C15-A63F-4E6F353A8094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6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版面配置區 5"/>
          <p:cNvSpPr txBox="1">
            <a:spLocks/>
          </p:cNvSpPr>
          <p:nvPr/>
        </p:nvSpPr>
        <p:spPr>
          <a:xfrm>
            <a:off x="0" y="350838"/>
            <a:ext cx="4732338" cy="673100"/>
          </a:xfrm>
          <a:prstGeom prst="rect">
            <a:avLst/>
          </a:prstGeom>
          <a:solidFill>
            <a:schemeClr val="accent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前言</a:t>
            </a: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版面配置區 5"/>
          <p:cNvSpPr>
            <a:spLocks noGrp="1"/>
          </p:cNvSpPr>
          <p:nvPr>
            <p:ph type="body" sz="quarter" idx="10"/>
          </p:nvPr>
        </p:nvSpPr>
        <p:spPr>
          <a:xfrm>
            <a:off x="817562" y="1562470"/>
            <a:ext cx="8619401" cy="4330330"/>
          </a:xfrm>
          <a:solidFill>
            <a:schemeClr val="bg1"/>
          </a:solidFill>
        </p:spPr>
        <p:txBody>
          <a:bodyPr/>
          <a:lstStyle/>
          <a:p>
            <a:pPr marL="1163638" indent="-895350" eaLnBrk="1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25212A"/>
              </a:buClr>
              <a:buSzTx/>
            </a:pP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四、</a:t>
            </a: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為提供師生即時服務與彈性運用，由各系所指派承辦人擔任管理者，負責系所使用帳號申請、建立、數量管控及協助師生使用等業務。</a:t>
            </a:r>
          </a:p>
          <a:p>
            <a:pPr marL="1163638" indent="-895350" eaLnBrk="1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25212A"/>
              </a:buClr>
              <a:buSzTx/>
            </a:pP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五、</a:t>
            </a: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圖書館協助系所管理帳號，並辦理實體教育訓練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活動、</a:t>
            </a: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製作使用教學數位教材以及編寫使用手冊等業務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Tinos" charset="0"/>
              </a:rPr>
              <a:t>。</a:t>
            </a:r>
            <a:endParaRPr lang="zh-TW" altLang="en-US" sz="3200" b="0" dirty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  <a:sym typeface="Tinos" charset="0"/>
            </a:endParaRPr>
          </a:p>
        </p:txBody>
      </p:sp>
      <p:sp>
        <p:nvSpPr>
          <p:cNvPr id="19460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B1D3B844-2FDF-4C15-A63F-4E6F353A8094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7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版面配置區 5"/>
          <p:cNvSpPr txBox="1">
            <a:spLocks/>
          </p:cNvSpPr>
          <p:nvPr/>
        </p:nvSpPr>
        <p:spPr>
          <a:xfrm>
            <a:off x="0" y="350838"/>
            <a:ext cx="4732338" cy="673100"/>
          </a:xfrm>
          <a:prstGeom prst="rect">
            <a:avLst/>
          </a:prstGeom>
          <a:solidFill>
            <a:schemeClr val="accent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前言</a:t>
            </a: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3401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空心弧 4"/>
          <p:cNvSpPr/>
          <p:nvPr/>
        </p:nvSpPr>
        <p:spPr>
          <a:xfrm>
            <a:off x="-1484313" y="-217488"/>
            <a:ext cx="7175501" cy="7292976"/>
          </a:xfrm>
          <a:prstGeom prst="blockArc">
            <a:avLst>
              <a:gd name="adj1" fmla="val 18900000"/>
              <a:gd name="adj2" fmla="val 3160649"/>
              <a:gd name="adj3" fmla="val 669"/>
            </a:avLst>
          </a:prstGeom>
          <a:ln>
            <a:solidFill>
              <a:schemeClr val="bg1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3">
              <a:tint val="9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椭圆 4"/>
          <p:cNvSpPr/>
          <p:nvPr/>
        </p:nvSpPr>
        <p:spPr>
          <a:xfrm>
            <a:off x="4533900" y="950913"/>
            <a:ext cx="638175" cy="638175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1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283851" y="2431544"/>
            <a:ext cx="639762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3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346700" y="3272635"/>
            <a:ext cx="638175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4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90613" y="2268538"/>
            <a:ext cx="3133725" cy="18621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  <a:t>目錄</a:t>
            </a:r>
            <a:endParaRPr lang="zh-CN" altLang="en-US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Microsoft YaHei" charset="0"/>
            </a:endParaRPr>
          </a:p>
        </p:txBody>
      </p:sp>
      <p:sp>
        <p:nvSpPr>
          <p:cNvPr id="17415" name="投影片編號版面配置區 25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342822EB-FE83-4432-9B4B-892672D30675}" type="slidenum">
              <a:rPr kumimoji="0" lang="zh-TW" altLang="en-US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8</a:t>
            </a:fld>
            <a:endParaRPr kumimoji="0" lang="zh-TW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椭圆 4"/>
          <p:cNvSpPr/>
          <p:nvPr/>
        </p:nvSpPr>
        <p:spPr>
          <a:xfrm>
            <a:off x="5048250" y="1663735"/>
            <a:ext cx="639763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2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3" name="文本框 2"/>
          <p:cNvSpPr txBox="1"/>
          <p:nvPr/>
        </p:nvSpPr>
        <p:spPr>
          <a:xfrm>
            <a:off x="5513388" y="950913"/>
            <a:ext cx="1005403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前言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椭圆 10"/>
          <p:cNvSpPr/>
          <p:nvPr/>
        </p:nvSpPr>
        <p:spPr>
          <a:xfrm>
            <a:off x="5155850" y="4079584"/>
            <a:ext cx="638175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5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5" name="椭圆 10"/>
          <p:cNvSpPr/>
          <p:nvPr/>
        </p:nvSpPr>
        <p:spPr>
          <a:xfrm>
            <a:off x="4785344" y="4847393"/>
            <a:ext cx="638175" cy="638175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6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6" name="文本框 2"/>
          <p:cNvSpPr txBox="1"/>
          <p:nvPr/>
        </p:nvSpPr>
        <p:spPr>
          <a:xfrm>
            <a:off x="5984875" y="1712913"/>
            <a:ext cx="4698722" cy="584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帳號申請方式與分配說明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文本框 2"/>
          <p:cNvSpPr txBox="1"/>
          <p:nvPr/>
        </p:nvSpPr>
        <p:spPr>
          <a:xfrm>
            <a:off x="6126247" y="2456221"/>
            <a:ext cx="182614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系統說明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文本框 2"/>
          <p:cNvSpPr txBox="1"/>
          <p:nvPr/>
        </p:nvSpPr>
        <p:spPr>
          <a:xfrm>
            <a:off x="6156038" y="3274367"/>
            <a:ext cx="305724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使用說明與流程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文本框 2"/>
          <p:cNvSpPr txBox="1"/>
          <p:nvPr/>
        </p:nvSpPr>
        <p:spPr>
          <a:xfrm>
            <a:off x="6016089" y="4068762"/>
            <a:ext cx="182614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使用手冊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文本框 2"/>
          <p:cNvSpPr txBox="1"/>
          <p:nvPr/>
        </p:nvSpPr>
        <p:spPr>
          <a:xfrm>
            <a:off x="5331444" y="5661815"/>
            <a:ext cx="305724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各學院連絡窗口</a:t>
            </a:r>
          </a:p>
        </p:txBody>
      </p:sp>
      <p:sp>
        <p:nvSpPr>
          <p:cNvPr id="20" name="椭圆 10"/>
          <p:cNvSpPr/>
          <p:nvPr/>
        </p:nvSpPr>
        <p:spPr>
          <a:xfrm>
            <a:off x="4351989" y="5513225"/>
            <a:ext cx="638175" cy="638175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7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21" name="文本框 2"/>
          <p:cNvSpPr txBox="1"/>
          <p:nvPr/>
        </p:nvSpPr>
        <p:spPr>
          <a:xfrm>
            <a:off x="5745669" y="4928450"/>
            <a:ext cx="346761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教育訓練時間預告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7269258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2"/>
          <p:cNvSpPr txBox="1">
            <a:spLocks noChangeArrowheads="1"/>
          </p:cNvSpPr>
          <p:nvPr/>
        </p:nvSpPr>
        <p:spPr bwMode="auto">
          <a:xfrm>
            <a:off x="4722813" y="1728788"/>
            <a:ext cx="1901825" cy="377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en-US" altLang="zh-TW" sz="23900" b="1">
                <a:solidFill>
                  <a:schemeClr val="bg1"/>
                </a:solidFill>
                <a:ea typeface="宋体" panose="02010600030101010101" pitchFamily="2" charset="-122"/>
              </a:rPr>
              <a:t>2</a:t>
            </a:r>
            <a:endParaRPr lang="zh-CN" altLang="en-US" sz="23900" b="1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sp>
        <p:nvSpPr>
          <p:cNvPr id="20483" name="文本框 3"/>
          <p:cNvSpPr txBox="1">
            <a:spLocks noChangeArrowheads="1"/>
          </p:cNvSpPr>
          <p:nvPr/>
        </p:nvSpPr>
        <p:spPr bwMode="auto">
          <a:xfrm>
            <a:off x="6035343" y="3190875"/>
            <a:ext cx="6109365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r>
              <a:rPr lang="zh-TW" altLang="en-US" sz="6600" kern="0" dirty="0" smtClean="0">
                <a:solidFill>
                  <a:schemeClr val="accent3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帳號申請方式與</a:t>
            </a:r>
            <a:endParaRPr lang="en-US" altLang="zh-TW" sz="6600" kern="0" dirty="0" smtClean="0">
              <a:solidFill>
                <a:schemeClr val="accent3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hangingPunct="1">
              <a:defRPr/>
            </a:pPr>
            <a:r>
              <a:rPr lang="zh-TW" altLang="en-US" sz="6600" kern="0" dirty="0" smtClean="0">
                <a:solidFill>
                  <a:schemeClr val="accent3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分配說明</a:t>
            </a:r>
            <a:endParaRPr lang="zh-CN" altLang="en-US" sz="6600" kern="0" dirty="0" smtClean="0">
              <a:solidFill>
                <a:schemeClr val="accent3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508" name="投影片編號版面配置區 5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2448F1D0-B73A-4CF3-B37B-41E1BB28F219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9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01894229-3C04-4605-9906-C58CFBE2DFDC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10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版面配置區 5"/>
          <p:cNvSpPr txBox="1">
            <a:spLocks/>
          </p:cNvSpPr>
          <p:nvPr/>
        </p:nvSpPr>
        <p:spPr>
          <a:xfrm>
            <a:off x="0" y="350838"/>
            <a:ext cx="4732338" cy="673100"/>
          </a:xfrm>
          <a:prstGeom prst="rect">
            <a:avLst/>
          </a:prstGeom>
          <a:solidFill>
            <a:schemeClr val="accent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帳號申請方式</a:t>
            </a: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533" name="文字版面配置區 5"/>
          <p:cNvSpPr txBox="1">
            <a:spLocks/>
          </p:cNvSpPr>
          <p:nvPr/>
        </p:nvSpPr>
        <p:spPr bwMode="auto">
          <a:xfrm>
            <a:off x="1394691" y="1450109"/>
            <a:ext cx="7998692" cy="4906241"/>
          </a:xfrm>
          <a:prstGeom prst="rect">
            <a:avLst/>
          </a:prstGeom>
          <a:noFill/>
          <a:ln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6858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pPr defTabSz="914400" eaLnBrk="1" hangingPunct="1">
              <a:spcBef>
                <a:spcPts val="0"/>
              </a:spcBef>
              <a:spcAft>
                <a:spcPts val="0"/>
              </a:spcAft>
            </a:pPr>
            <a:endParaRPr kumimoji="0" lang="en-US" altLang="zh-TW" sz="3200" dirty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sp>
        <p:nvSpPr>
          <p:cNvPr id="6" name="文字版面配置區 5"/>
          <p:cNvSpPr>
            <a:spLocks noGrp="1"/>
          </p:cNvSpPr>
          <p:nvPr>
            <p:ph type="body" sz="quarter" idx="10"/>
          </p:nvPr>
        </p:nvSpPr>
        <p:spPr>
          <a:xfrm>
            <a:off x="894485" y="1291070"/>
            <a:ext cx="8195540" cy="4980421"/>
          </a:xfrm>
          <a:solidFill>
            <a:schemeClr val="bg1"/>
          </a:solidFill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0"/>
              </a:spcAft>
            </a:pPr>
            <a:r>
              <a:rPr lang="zh-TW" altLang="en-US" sz="3200" b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zh-TW" altLang="en-US" sz="3200" b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、系所管理者：</a:t>
            </a:r>
            <a:endParaRPr lang="en-US" altLang="zh-TW" sz="3200" b="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defTabSz="914400" eaLnBrk="1" hangingPunct="1">
              <a:spcBef>
                <a:spcPts val="600"/>
              </a:spcBef>
              <a:spcAft>
                <a:spcPts val="0"/>
              </a:spcAft>
            </a:pPr>
            <a:r>
              <a:rPr lang="zh-TW" altLang="en-US" sz="3200" b="0" dirty="0" smtClean="0">
                <a:solidFill>
                  <a:schemeClr val="tx2">
                    <a:lumMod val="75000"/>
                  </a:schemeClr>
                </a:solidFill>
                <a:latin typeface="新細明體" panose="02020500000000000000" pitchFamily="18" charset="-120"/>
                <a:ea typeface="微软雅黑" panose="020B0503020204020204" pitchFamily="34" charset="-122"/>
              </a:rPr>
              <a:t>①</a:t>
            </a:r>
            <a:r>
              <a:rPr lang="zh-TW" altLang="en-US" sz="3200" b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請指定承辦人員負責</a:t>
            </a:r>
            <a:r>
              <a:rPr lang="en-US" altLang="zh-TW" sz="3200" b="0" dirty="0" err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Turnitin</a:t>
            </a:r>
            <a:r>
              <a:rPr lang="zh-TW" altLang="en-US" sz="3200" b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帳號管理</a:t>
            </a:r>
            <a:endParaRPr lang="en-US" altLang="zh-TW" sz="3200" b="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defTabSz="914400" eaLnBrk="1" hangingPunct="1">
              <a:spcBef>
                <a:spcPts val="600"/>
              </a:spcBef>
              <a:spcAft>
                <a:spcPts val="0"/>
              </a:spcAft>
            </a:pPr>
            <a:r>
              <a:rPr lang="zh-TW" altLang="en-US" sz="3200" b="0" dirty="0">
                <a:solidFill>
                  <a:schemeClr val="tx2">
                    <a:lumMod val="75000"/>
                  </a:schemeClr>
                </a:solidFill>
                <a:latin typeface="新細明體" panose="02020500000000000000" pitchFamily="18" charset="-120"/>
                <a:ea typeface="微软雅黑" panose="020B0503020204020204" pitchFamily="34" charset="-122"/>
              </a:rPr>
              <a:t>②</a:t>
            </a:r>
            <a:r>
              <a:rPr lang="zh-TW" altLang="en-US" sz="3200" b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請下載並填寫「</a:t>
            </a:r>
            <a:r>
              <a:rPr lang="zh-TW" altLang="en-US" sz="3200" b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  <a:hlinkClick r:id="rId3" action="ppaction://hlinkfile"/>
              </a:rPr>
              <a:t>帳號申請表</a:t>
            </a:r>
            <a:r>
              <a:rPr lang="zh-TW" altLang="en-US" sz="3200" b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」，向</a:t>
            </a:r>
            <a:r>
              <a:rPr lang="zh-TW" altLang="en-US" sz="3200" b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圖書館</a:t>
            </a:r>
            <a:endParaRPr lang="en-US" altLang="zh-TW" sz="3200" b="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defTabSz="914400" eaLnBrk="1" hangingPunct="1">
              <a:spcBef>
                <a:spcPts val="600"/>
              </a:spcBef>
              <a:spcAft>
                <a:spcPts val="0"/>
              </a:spcAft>
            </a:pPr>
            <a:r>
              <a:rPr lang="zh-TW" altLang="en-US" sz="3200" b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 各學院承辦人提出申請</a:t>
            </a:r>
            <a:endParaRPr lang="en-US" altLang="zh-TW" sz="3200" b="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defTabSz="914400" eaLnBrk="1" hangingPunct="1">
              <a:spcBef>
                <a:spcPts val="600"/>
              </a:spcBef>
              <a:spcAft>
                <a:spcPts val="0"/>
              </a:spcAft>
            </a:pPr>
            <a:r>
              <a:rPr lang="zh-TW" altLang="en-US" sz="3200" b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二、教師</a:t>
            </a:r>
            <a:r>
              <a:rPr lang="zh-TW" altLang="en-US" sz="3200" b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endParaRPr lang="en-US" altLang="zh-TW" sz="3200" b="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42913" defTabSz="914400" eaLnBrk="1" hangingPunct="1">
              <a:spcBef>
                <a:spcPts val="600"/>
              </a:spcBef>
              <a:spcAft>
                <a:spcPts val="0"/>
              </a:spcAft>
            </a:pPr>
            <a:r>
              <a:rPr lang="zh-TW" altLang="en-US" sz="3200" b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請</a:t>
            </a:r>
            <a:r>
              <a:rPr lang="zh-TW" altLang="en-US" sz="3200" b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向系所管理者提出帳號申請</a:t>
            </a:r>
            <a:r>
              <a:rPr lang="zh-TW" altLang="en-US" sz="3200" b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，帳號</a:t>
            </a:r>
            <a:r>
              <a:rPr lang="zh-TW" altLang="en-US" sz="3200" b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所需資料如下</a:t>
            </a:r>
            <a:r>
              <a:rPr lang="en-US" altLang="zh-TW" sz="3200" b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</a:p>
          <a:p>
            <a:pPr defTabSz="914400" eaLnBrk="1" hangingPunct="1">
              <a:spcBef>
                <a:spcPts val="600"/>
              </a:spcBef>
              <a:spcAft>
                <a:spcPts val="0"/>
              </a:spcAft>
            </a:pPr>
            <a:r>
              <a:rPr lang="zh-TW" altLang="en-US" sz="3200" b="0" dirty="0" smtClean="0">
                <a:solidFill>
                  <a:schemeClr val="tx2">
                    <a:lumMod val="75000"/>
                  </a:schemeClr>
                </a:solidFill>
                <a:latin typeface="新細明體" panose="02020500000000000000" pitchFamily="18" charset="-120"/>
                <a:ea typeface="微软雅黑" panose="020B0503020204020204" pitchFamily="34" charset="-122"/>
              </a:rPr>
              <a:t>①</a:t>
            </a:r>
            <a:r>
              <a:rPr lang="en-US" altLang="zh-TW" sz="3200" b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email</a:t>
            </a:r>
            <a:r>
              <a:rPr lang="zh-TW" altLang="en-US" sz="3200" b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：以學校</a:t>
            </a:r>
            <a:r>
              <a:rPr lang="en-US" altLang="zh-TW" sz="3200" b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email</a:t>
            </a:r>
            <a:r>
              <a:rPr lang="zh-TW" altLang="en-US" sz="3200" b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帳號</a:t>
            </a:r>
            <a:endParaRPr lang="en-US" altLang="zh-TW" sz="3200" b="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sym typeface="Tinos" charset="0"/>
            </a:endParaRPr>
          </a:p>
          <a:p>
            <a:pPr defTabSz="914400" eaLnBrk="1" hangingPunct="1">
              <a:spcBef>
                <a:spcPts val="600"/>
              </a:spcBef>
              <a:spcAft>
                <a:spcPts val="0"/>
              </a:spcAft>
            </a:pPr>
            <a:r>
              <a:rPr lang="zh-TW" altLang="en-US" sz="3200" b="0" dirty="0" smtClean="0">
                <a:solidFill>
                  <a:schemeClr val="tx2">
                    <a:lumMod val="75000"/>
                  </a:schemeClr>
                </a:solidFill>
                <a:latin typeface="新細明體" panose="02020500000000000000" pitchFamily="18" charset="-120"/>
                <a:ea typeface="微软雅黑" panose="020B0503020204020204" pitchFamily="34" charset="-122"/>
              </a:rPr>
              <a:t>②</a:t>
            </a:r>
            <a:r>
              <a:rPr lang="zh-TW" altLang="en-US" sz="3200" b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姓名</a:t>
            </a:r>
            <a:endParaRPr lang="en-US" altLang="zh-TW" sz="3200" b="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defTabSz="914400" eaLnBrk="1" hangingPunct="1">
              <a:spcBef>
                <a:spcPts val="600"/>
              </a:spcBef>
              <a:spcAft>
                <a:spcPts val="0"/>
              </a:spcAft>
            </a:pPr>
            <a:r>
              <a:rPr lang="zh-TW" altLang="en-US" sz="3200" b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zh-TW" altLang="en-US" sz="3200" b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、學生</a:t>
            </a:r>
            <a:r>
              <a:rPr lang="zh-TW" altLang="en-US" sz="3200" b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：請向系辦詢問申辦</a:t>
            </a:r>
            <a:r>
              <a:rPr lang="zh-TW" altLang="en-US" sz="3200" b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方式</a:t>
            </a:r>
            <a:endParaRPr lang="zh-TW" altLang="en-US" sz="3200" b="0" dirty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  <a:sym typeface="Tino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圓角矩形 2"/>
          <p:cNvSpPr/>
          <p:nvPr/>
        </p:nvSpPr>
        <p:spPr>
          <a:xfrm>
            <a:off x="0" y="1336675"/>
            <a:ext cx="12192000" cy="50196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42913" indent="-442913"/>
            <a:r>
              <a:rPr lang="zh-TW" altLang="en-US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建議預留</a:t>
            </a:r>
            <a:r>
              <a:rPr lang="en-US" altLang="zh-TW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30%</a:t>
            </a:r>
            <a:r>
              <a:rPr lang="zh-TW" altLang="en-US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系辦公室使用</a:t>
            </a:r>
            <a:endParaRPr lang="zh-TW" altLang="en-US" dirty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版面配置區 5"/>
          <p:cNvSpPr>
            <a:spLocks noGrp="1"/>
          </p:cNvSpPr>
          <p:nvPr>
            <p:ph type="body" sz="quarter" idx="10"/>
          </p:nvPr>
        </p:nvSpPr>
        <p:spPr>
          <a:xfrm>
            <a:off x="258617" y="2128405"/>
            <a:ext cx="4895273" cy="2404052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一、請系所管理者填寫申請表</a:t>
            </a:r>
            <a:endParaRPr lang="en-US" altLang="zh-TW" sz="2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二、送交圖書館系所學科館員</a:t>
            </a:r>
            <a:endParaRPr lang="en-US" altLang="zh-TW" sz="2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三、學科館員連絡資訊請參考</a:t>
            </a:r>
            <a:endParaRPr lang="en-US" altLang="zh-TW" sz="2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圖書館網頁</a:t>
            </a:r>
            <a:endParaRPr lang="en-US" altLang="zh-TW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460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B1D3B844-2FDF-4C15-A63F-4E6F353A8094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11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3890" y="1465550"/>
            <a:ext cx="5708073" cy="4729875"/>
          </a:xfrm>
          <a:prstGeom prst="rect">
            <a:avLst/>
          </a:prstGeom>
        </p:spPr>
      </p:pic>
      <p:sp>
        <p:nvSpPr>
          <p:cNvPr id="12" name="文字版面配置區 5"/>
          <p:cNvSpPr txBox="1">
            <a:spLocks/>
          </p:cNvSpPr>
          <p:nvPr/>
        </p:nvSpPr>
        <p:spPr>
          <a:xfrm>
            <a:off x="0" y="332148"/>
            <a:ext cx="4732338" cy="673100"/>
          </a:xfrm>
          <a:prstGeom prst="rect">
            <a:avLst/>
          </a:prstGeom>
          <a:solidFill>
            <a:schemeClr val="accent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系所管理者帳號申請</a:t>
            </a: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9180" y="1578614"/>
            <a:ext cx="28392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42913" indent="-442913"/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建議預留</a:t>
            </a:r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30%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系辦公室使用</a:t>
            </a:r>
          </a:p>
        </p:txBody>
      </p:sp>
    </p:spTree>
    <p:extLst>
      <p:ext uri="{BB962C8B-B14F-4D97-AF65-F5344CB8AC3E}">
        <p14:creationId xmlns:p14="http://schemas.microsoft.com/office/powerpoint/2010/main" val="3812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圓角矩形 2"/>
          <p:cNvSpPr/>
          <p:nvPr/>
        </p:nvSpPr>
        <p:spPr>
          <a:xfrm>
            <a:off x="0" y="1336675"/>
            <a:ext cx="12192000" cy="50196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6" name="文字版面配置區 5"/>
          <p:cNvSpPr>
            <a:spLocks noGrp="1"/>
          </p:cNvSpPr>
          <p:nvPr>
            <p:ph type="body" sz="quarter" idx="10"/>
          </p:nvPr>
        </p:nvSpPr>
        <p:spPr>
          <a:xfrm>
            <a:off x="-1" y="1336675"/>
            <a:ext cx="8562109" cy="630238"/>
          </a:xfrm>
          <a:solidFill>
            <a:schemeClr val="bg1"/>
          </a:solidFill>
        </p:spPr>
        <p:txBody>
          <a:bodyPr/>
          <a:lstStyle/>
          <a:p>
            <a:pPr eaLnBrk="1" fontAlgn="auto" hangingPunct="1">
              <a:lnSpc>
                <a:spcPct val="200000"/>
              </a:lnSpc>
              <a:spcBef>
                <a:spcPts val="1800"/>
              </a:spcBef>
              <a:spcAft>
                <a:spcPts val="0"/>
              </a:spcAft>
              <a:defRPr/>
            </a:pP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一、本館新增帳號後，系所管理者會收到系統通知信。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460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B1D3B844-2FDF-4C15-A63F-4E6F353A8094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12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版面配置區 5"/>
          <p:cNvSpPr txBox="1">
            <a:spLocks/>
          </p:cNvSpPr>
          <p:nvPr/>
        </p:nvSpPr>
        <p:spPr>
          <a:xfrm>
            <a:off x="0" y="350838"/>
            <a:ext cx="4732338" cy="673100"/>
          </a:xfrm>
          <a:prstGeom prst="rect">
            <a:avLst/>
          </a:prstGeom>
          <a:solidFill>
            <a:schemeClr val="accent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帳號</a:t>
            </a:r>
            <a:r>
              <a:rPr kumimoji="0" lang="zh-TW" altLang="en-US" sz="32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啟用方式</a:t>
            </a:r>
          </a:p>
        </p:txBody>
      </p:sp>
      <p:pic>
        <p:nvPicPr>
          <p:cNvPr id="9" name="圖片 8"/>
          <p:cNvPicPr/>
          <p:nvPr/>
        </p:nvPicPr>
        <p:blipFill>
          <a:blip r:embed="rId2"/>
          <a:stretch>
            <a:fillRect/>
          </a:stretch>
        </p:blipFill>
        <p:spPr>
          <a:xfrm>
            <a:off x="350838" y="2479675"/>
            <a:ext cx="11699875" cy="23558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文字版面配置區 5"/>
          <p:cNvSpPr txBox="1">
            <a:spLocks/>
          </p:cNvSpPr>
          <p:nvPr/>
        </p:nvSpPr>
        <p:spPr>
          <a:xfrm>
            <a:off x="1804988" y="3384550"/>
            <a:ext cx="1493837" cy="177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文字版面配置區 5"/>
          <p:cNvSpPr txBox="1">
            <a:spLocks/>
          </p:cNvSpPr>
          <p:nvPr/>
        </p:nvSpPr>
        <p:spPr>
          <a:xfrm>
            <a:off x="1335088" y="3536950"/>
            <a:ext cx="769937" cy="177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五邊形 3"/>
          <p:cNvSpPr/>
          <p:nvPr/>
        </p:nvSpPr>
        <p:spPr>
          <a:xfrm rot="16200000">
            <a:off x="2057401" y="3475037"/>
            <a:ext cx="1422400" cy="2600325"/>
          </a:xfrm>
          <a:prstGeom prst="homePlate">
            <a:avLst/>
          </a:prstGeom>
          <a:solidFill>
            <a:schemeClr val="accent1">
              <a:lumMod val="20000"/>
              <a:lumOff val="80000"/>
              <a:alpha val="68000"/>
            </a:schemeClr>
          </a:solidFill>
          <a:ln w="69850" cmpd="db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anchor="ctr"/>
          <a:lstStyle/>
          <a:p>
            <a:pPr algn="ctr" defTabSz="91440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kumimoji="0"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  <a:t>收到帳密至</a:t>
            </a:r>
            <a:r>
              <a:rPr kumimoji="0" lang="en-US" altLang="zh-TW" sz="2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  <a:t>turnitin</a:t>
            </a:r>
            <a:r>
              <a:rPr kumimoji="0"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  <a:t>登入</a:t>
            </a:r>
          </a:p>
        </p:txBody>
      </p:sp>
    </p:spTree>
    <p:extLst>
      <p:ext uri="{BB962C8B-B14F-4D97-AF65-F5344CB8AC3E}">
        <p14:creationId xmlns:p14="http://schemas.microsoft.com/office/powerpoint/2010/main" val="81777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圓角矩形 8"/>
          <p:cNvSpPr/>
          <p:nvPr/>
        </p:nvSpPr>
        <p:spPr>
          <a:xfrm>
            <a:off x="0" y="1336675"/>
            <a:ext cx="12192000" cy="50196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7" name="文字版面配置區 5"/>
          <p:cNvSpPr>
            <a:spLocks noGrp="1"/>
          </p:cNvSpPr>
          <p:nvPr>
            <p:ph type="body" sz="quarter" idx="10"/>
          </p:nvPr>
        </p:nvSpPr>
        <p:spPr>
          <a:xfrm>
            <a:off x="0" y="1336675"/>
            <a:ext cx="8521700" cy="630238"/>
          </a:xfrm>
          <a:solidFill>
            <a:schemeClr val="bg1"/>
          </a:solidFill>
        </p:spPr>
        <p:txBody>
          <a:bodyPr/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二、至著作原創性比對系統首頁登錄後進行基本設定</a:t>
            </a:r>
          </a:p>
        </p:txBody>
      </p:sp>
      <p:sp>
        <p:nvSpPr>
          <p:cNvPr id="20484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EDF94867-DEB1-49F1-B424-7AA296AEC3F6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13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版面配置區 5"/>
          <p:cNvSpPr txBox="1">
            <a:spLocks/>
          </p:cNvSpPr>
          <p:nvPr/>
        </p:nvSpPr>
        <p:spPr>
          <a:xfrm>
            <a:off x="0" y="350838"/>
            <a:ext cx="4732338" cy="673100"/>
          </a:xfrm>
          <a:prstGeom prst="rect">
            <a:avLst/>
          </a:prstGeom>
          <a:solidFill>
            <a:schemeClr val="accent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帳號</a:t>
            </a:r>
            <a:r>
              <a:rPr kumimoji="0" lang="zh-TW" altLang="en-US" sz="32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啟用方式</a:t>
            </a:r>
          </a:p>
        </p:txBody>
      </p:sp>
      <p:pic>
        <p:nvPicPr>
          <p:cNvPr id="11" name="圖片 10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87625" y="1903413"/>
            <a:ext cx="3286125" cy="46148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五邊形 11"/>
          <p:cNvSpPr/>
          <p:nvPr/>
        </p:nvSpPr>
        <p:spPr>
          <a:xfrm flipH="1">
            <a:off x="5314950" y="3338513"/>
            <a:ext cx="4165600" cy="641350"/>
          </a:xfrm>
          <a:prstGeom prst="homePlate">
            <a:avLst/>
          </a:prstGeom>
          <a:solidFill>
            <a:schemeClr val="accent1">
              <a:lumMod val="20000"/>
              <a:lumOff val="80000"/>
              <a:alpha val="68000"/>
            </a:schemeClr>
          </a:solidFill>
          <a:ln w="69850" cmpd="db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kumimoji="0"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  <a:t>依序完成基本設定即可登入</a:t>
            </a:r>
          </a:p>
        </p:txBody>
      </p:sp>
      <p:sp>
        <p:nvSpPr>
          <p:cNvPr id="13" name="文字版面配置區 5"/>
          <p:cNvSpPr txBox="1">
            <a:spLocks/>
          </p:cNvSpPr>
          <p:nvPr/>
        </p:nvSpPr>
        <p:spPr>
          <a:xfrm>
            <a:off x="2709863" y="3451225"/>
            <a:ext cx="1492250" cy="1555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文字版面配置區 5"/>
          <p:cNvSpPr txBox="1">
            <a:spLocks/>
          </p:cNvSpPr>
          <p:nvPr/>
        </p:nvSpPr>
        <p:spPr>
          <a:xfrm>
            <a:off x="2709863" y="5459413"/>
            <a:ext cx="652462" cy="1555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文字版面配置區 5"/>
          <p:cNvSpPr txBox="1">
            <a:spLocks/>
          </p:cNvSpPr>
          <p:nvPr/>
        </p:nvSpPr>
        <p:spPr>
          <a:xfrm>
            <a:off x="2709863" y="5872163"/>
            <a:ext cx="652462" cy="1555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491" name="文字版面配置區 5"/>
          <p:cNvSpPr txBox="1">
            <a:spLocks/>
          </p:cNvSpPr>
          <p:nvPr/>
        </p:nvSpPr>
        <p:spPr bwMode="auto">
          <a:xfrm>
            <a:off x="6362700" y="1966913"/>
            <a:ext cx="5711825" cy="7000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6858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pPr defTabSz="914400" eaLnBrk="1" hangingPunct="1">
              <a:buFont typeface="Arial" panose="020B0604020202020204" pitchFamily="34" charset="0"/>
              <a:buNone/>
            </a:pPr>
            <a:r>
              <a:rPr kumimoji="0" lang="zh-TW" altLang="en-US" sz="2800" b="1">
                <a:solidFill>
                  <a:srgbClr val="595959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软雅黑" panose="020B0503020204020204" pitchFamily="34" charset="-122"/>
              </a:rPr>
              <a:t>網址：</a:t>
            </a:r>
            <a:r>
              <a:rPr kumimoji="0" lang="en-US" altLang="zh-TW" sz="2800" b="1">
                <a:solidFill>
                  <a:srgbClr val="595959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软雅黑" panose="020B0503020204020204" pitchFamily="34" charset="-122"/>
              </a:rPr>
              <a:t>http://www.turnitin.com/</a:t>
            </a:r>
            <a:endParaRPr kumimoji="0" lang="zh-TW" altLang="en-US" sz="2800" b="1">
              <a:solidFill>
                <a:srgbClr val="595959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642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AE023A3D-AD72-42ED-8CE1-169D258A888D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14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版面配置區 5"/>
          <p:cNvSpPr txBox="1">
            <a:spLocks/>
          </p:cNvSpPr>
          <p:nvPr/>
        </p:nvSpPr>
        <p:spPr>
          <a:xfrm>
            <a:off x="0" y="350838"/>
            <a:ext cx="4732338" cy="673100"/>
          </a:xfrm>
          <a:prstGeom prst="rect">
            <a:avLst/>
          </a:prstGeom>
          <a:solidFill>
            <a:schemeClr val="accent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帳號分配說明</a:t>
            </a: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版面配置區 5"/>
          <p:cNvSpPr>
            <a:spLocks noGrp="1"/>
          </p:cNvSpPr>
          <p:nvPr>
            <p:ph type="body" sz="quarter" idx="10"/>
          </p:nvPr>
        </p:nvSpPr>
        <p:spPr>
          <a:xfrm>
            <a:off x="749591" y="1756643"/>
            <a:ext cx="8976300" cy="4590471"/>
          </a:xfrm>
          <a:solidFill>
            <a:schemeClr val="bg1"/>
          </a:solidFill>
        </p:spPr>
        <p:txBody>
          <a:bodyPr/>
          <a:lstStyle/>
          <a:p>
            <a:r>
              <a:rPr lang="zh-TW" altLang="en-US" sz="3200" dirty="0">
                <a:solidFill>
                  <a:srgbClr val="852F74"/>
                </a:solidFill>
                <a:latin typeface="新細明體" panose="02020500000000000000" pitchFamily="18" charset="-120"/>
                <a:ea typeface="微软雅黑" panose="020B0503020204020204" pitchFamily="34" charset="-122"/>
              </a:rPr>
              <a:t>①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分配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原則</a:t>
            </a:r>
          </a:p>
          <a:p>
            <a:pPr marL="442913"/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著作原創性比對系統」為</a:t>
            </a:r>
            <a:r>
              <a:rPr lang="en-US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2,000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個使用帳號數，</a:t>
            </a:r>
            <a:r>
              <a:rPr lang="en-US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95%(1,900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</a:t>
            </a: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依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研究生招生人數比例分配予系所，剩餘帳號數由圖書館彈性運用。</a:t>
            </a:r>
          </a:p>
          <a:p>
            <a:pPr marL="442913" indent="-442913"/>
            <a:r>
              <a:rPr lang="zh-TW" altLang="en-US" sz="3200" dirty="0">
                <a:solidFill>
                  <a:srgbClr val="852F74"/>
                </a:solidFill>
                <a:latin typeface="新細明體" panose="02020500000000000000" pitchFamily="18" charset="-120"/>
                <a:ea typeface="微软雅黑" panose="020B0503020204020204" pitchFamily="34" charset="-122"/>
              </a:rPr>
              <a:t>②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分配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公式</a:t>
            </a:r>
          </a:p>
          <a:p>
            <a:pPr marL="442913"/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系所可使用帳號數</a:t>
            </a: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=1,900*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系所研究生招生人數百分比 </a:t>
            </a:r>
            <a:endParaRPr lang="en-US" altLang="zh-TW" sz="32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42913" indent="-442913"/>
            <a:r>
              <a:rPr lang="en-US" altLang="zh-TW" sz="3200" dirty="0" smtClean="0">
                <a:solidFill>
                  <a:srgbClr val="852F74"/>
                </a:solidFill>
                <a:latin typeface="新細明體" panose="02020500000000000000" pitchFamily="18" charset="-120"/>
                <a:ea typeface="微软雅黑" panose="020B0503020204020204" pitchFamily="34" charset="-122"/>
              </a:rPr>
              <a:t>③ 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建議預</a:t>
            </a: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留</a:t>
            </a:r>
            <a:r>
              <a:rPr lang="en-US" altLang="zh-TW" sz="3200" b="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30</a:t>
            </a:r>
            <a:r>
              <a:rPr lang="en-US" altLang="zh-TW" sz="3200" b="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%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系辦公室使用</a:t>
            </a:r>
            <a:endParaRPr lang="zh-TW" altLang="en-US" sz="3200" b="0" dirty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空心弧 4"/>
          <p:cNvSpPr/>
          <p:nvPr/>
        </p:nvSpPr>
        <p:spPr>
          <a:xfrm>
            <a:off x="-1484313" y="-217488"/>
            <a:ext cx="7175501" cy="7292976"/>
          </a:xfrm>
          <a:prstGeom prst="blockArc">
            <a:avLst>
              <a:gd name="adj1" fmla="val 18900000"/>
              <a:gd name="adj2" fmla="val 3160649"/>
              <a:gd name="adj3" fmla="val 669"/>
            </a:avLst>
          </a:prstGeom>
          <a:ln>
            <a:solidFill>
              <a:schemeClr val="bg1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3">
              <a:tint val="9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椭圆 4"/>
          <p:cNvSpPr/>
          <p:nvPr/>
        </p:nvSpPr>
        <p:spPr>
          <a:xfrm>
            <a:off x="4533900" y="950913"/>
            <a:ext cx="638175" cy="638175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1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283851" y="2431544"/>
            <a:ext cx="639762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3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346700" y="3272635"/>
            <a:ext cx="638175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4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90613" y="2268538"/>
            <a:ext cx="3133725" cy="18621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  <a:t>目錄</a:t>
            </a:r>
            <a:endParaRPr lang="zh-CN" altLang="en-US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Microsoft YaHei" charset="0"/>
            </a:endParaRPr>
          </a:p>
        </p:txBody>
      </p:sp>
      <p:sp>
        <p:nvSpPr>
          <p:cNvPr id="17415" name="投影片編號版面配置區 25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342822EB-FE83-4432-9B4B-892672D30675}" type="slidenum">
              <a:rPr kumimoji="0" lang="zh-TW" altLang="en-US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15</a:t>
            </a:fld>
            <a:endParaRPr kumimoji="0" lang="zh-TW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椭圆 4"/>
          <p:cNvSpPr/>
          <p:nvPr/>
        </p:nvSpPr>
        <p:spPr>
          <a:xfrm>
            <a:off x="5048250" y="1663735"/>
            <a:ext cx="639763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2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3" name="文本框 2"/>
          <p:cNvSpPr txBox="1"/>
          <p:nvPr/>
        </p:nvSpPr>
        <p:spPr>
          <a:xfrm>
            <a:off x="5513388" y="950913"/>
            <a:ext cx="1005403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前言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椭圆 10"/>
          <p:cNvSpPr/>
          <p:nvPr/>
        </p:nvSpPr>
        <p:spPr>
          <a:xfrm>
            <a:off x="5155850" y="4079584"/>
            <a:ext cx="638175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5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5" name="椭圆 10"/>
          <p:cNvSpPr/>
          <p:nvPr/>
        </p:nvSpPr>
        <p:spPr>
          <a:xfrm>
            <a:off x="4785344" y="4847393"/>
            <a:ext cx="638175" cy="638175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6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6" name="文本框 2"/>
          <p:cNvSpPr txBox="1"/>
          <p:nvPr/>
        </p:nvSpPr>
        <p:spPr>
          <a:xfrm>
            <a:off x="5984875" y="1712913"/>
            <a:ext cx="469872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帳號申請方式與分配說明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文本框 2"/>
          <p:cNvSpPr txBox="1"/>
          <p:nvPr/>
        </p:nvSpPr>
        <p:spPr>
          <a:xfrm>
            <a:off x="6126247" y="2456221"/>
            <a:ext cx="1826141" cy="584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系統說明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文本框 2"/>
          <p:cNvSpPr txBox="1"/>
          <p:nvPr/>
        </p:nvSpPr>
        <p:spPr>
          <a:xfrm>
            <a:off x="6156038" y="3274367"/>
            <a:ext cx="305724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使用說明與流程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文本框 2"/>
          <p:cNvSpPr txBox="1"/>
          <p:nvPr/>
        </p:nvSpPr>
        <p:spPr>
          <a:xfrm>
            <a:off x="6016089" y="4068762"/>
            <a:ext cx="182614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使用手冊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文本框 2"/>
          <p:cNvSpPr txBox="1"/>
          <p:nvPr/>
        </p:nvSpPr>
        <p:spPr>
          <a:xfrm>
            <a:off x="5331444" y="5661815"/>
            <a:ext cx="305724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各學院連絡窗口</a:t>
            </a:r>
          </a:p>
        </p:txBody>
      </p:sp>
      <p:sp>
        <p:nvSpPr>
          <p:cNvPr id="20" name="椭圆 10"/>
          <p:cNvSpPr/>
          <p:nvPr/>
        </p:nvSpPr>
        <p:spPr>
          <a:xfrm>
            <a:off x="4351989" y="5513225"/>
            <a:ext cx="638175" cy="638175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7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21" name="文本框 2"/>
          <p:cNvSpPr txBox="1"/>
          <p:nvPr/>
        </p:nvSpPr>
        <p:spPr>
          <a:xfrm>
            <a:off x="5745669" y="4928450"/>
            <a:ext cx="346761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教育訓練時間預告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4806439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文本框 2"/>
          <p:cNvSpPr txBox="1">
            <a:spLocks noChangeArrowheads="1"/>
          </p:cNvSpPr>
          <p:nvPr/>
        </p:nvSpPr>
        <p:spPr bwMode="auto">
          <a:xfrm>
            <a:off x="4722813" y="1728788"/>
            <a:ext cx="1901825" cy="377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en-US" altLang="zh-TW" sz="23900" b="1">
                <a:solidFill>
                  <a:schemeClr val="bg1"/>
                </a:solidFill>
                <a:ea typeface="宋体" panose="02010600030101010101" pitchFamily="2" charset="-122"/>
              </a:rPr>
              <a:t>3</a:t>
            </a:r>
            <a:endParaRPr lang="zh-CN" altLang="en-US" sz="23900" b="1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sp>
        <p:nvSpPr>
          <p:cNvPr id="20483" name="文本框 3"/>
          <p:cNvSpPr txBox="1">
            <a:spLocks noChangeArrowheads="1"/>
          </p:cNvSpPr>
          <p:nvPr/>
        </p:nvSpPr>
        <p:spPr bwMode="auto">
          <a:xfrm>
            <a:off x="7240265" y="3329421"/>
            <a:ext cx="357020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r>
              <a:rPr lang="zh-TW" altLang="en-US" sz="6600" kern="0" dirty="0" smtClean="0">
                <a:solidFill>
                  <a:schemeClr val="accent3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系統說明</a:t>
            </a:r>
            <a:endParaRPr lang="zh-CN" altLang="en-US" sz="6600" kern="0" dirty="0" smtClean="0">
              <a:solidFill>
                <a:schemeClr val="accent3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700" name="投影片編號版面配置區 5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F1C38A2E-02B1-4369-B683-B46F828B9332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16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8C22A7F2-843F-492D-8AF0-E7C76FD56074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17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版面配置區 5"/>
          <p:cNvSpPr txBox="1">
            <a:spLocks/>
          </p:cNvSpPr>
          <p:nvPr/>
        </p:nvSpPr>
        <p:spPr>
          <a:xfrm>
            <a:off x="0" y="350838"/>
            <a:ext cx="2844800" cy="673100"/>
          </a:xfrm>
          <a:prstGeom prst="rect">
            <a:avLst/>
          </a:prstGeom>
          <a:solidFill>
            <a:schemeClr val="accent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系統功能</a:t>
            </a: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版面配置區 5"/>
          <p:cNvSpPr>
            <a:spLocks noGrp="1"/>
          </p:cNvSpPr>
          <p:nvPr>
            <p:ph type="body" sz="quarter" idx="10"/>
          </p:nvPr>
        </p:nvSpPr>
        <p:spPr>
          <a:xfrm>
            <a:off x="554183" y="1191491"/>
            <a:ext cx="8783782" cy="4941454"/>
          </a:xfrm>
          <a:solidFill>
            <a:schemeClr val="bg1"/>
          </a:solidFill>
        </p:spPr>
        <p:txBody>
          <a:bodyPr/>
          <a:lstStyle/>
          <a:p>
            <a:pPr eaLnBrk="1" fontAlgn="auto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defRPr/>
            </a:pP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一、系統</a:t>
            </a: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功能：</a:t>
            </a:r>
            <a:endParaRPr lang="en-US" altLang="zh-TW" sz="3200" b="0" dirty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0363" indent="-360363" eaLnBrk="1" fontAlgn="auto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defRPr/>
            </a:pP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系統提供師生將其著作與</a:t>
            </a:r>
            <a:r>
              <a:rPr lang="zh-TW" altLang="zh-TW" sz="3200" b="0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公開網頁資訊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3200" b="0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學生論文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zh-TW" altLang="zh-TW" sz="3200" b="0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學術</a:t>
            </a:r>
            <a:r>
              <a:rPr lang="zh-TW" altLang="zh-TW" sz="3200" b="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文獻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作比對</a:t>
            </a: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約</a:t>
            </a: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629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億筆</a:t>
            </a: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0363" indent="-360363" eaLnBrk="1" fontAlgn="auto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defRPr/>
            </a:pP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產出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相似文字的百分比率，提供作者在論文發表前可以再確認一次文獻內容品質，並檢視引用文獻是否有所遺漏，有助於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提升論文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的產出品質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defRPr/>
            </a:pP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二、登入網址：</a:t>
            </a:r>
            <a:r>
              <a:rPr lang="en-US" altLang="zh-TW" sz="3200" dirty="0"/>
              <a:t>http://www.turnitin.com/</a:t>
            </a:r>
            <a:endParaRPr lang="en-US" altLang="zh-TW" sz="32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8C22A7F2-843F-492D-8AF0-E7C76FD56074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18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版面配置區 5"/>
          <p:cNvSpPr txBox="1">
            <a:spLocks/>
          </p:cNvSpPr>
          <p:nvPr/>
        </p:nvSpPr>
        <p:spPr>
          <a:xfrm>
            <a:off x="0" y="350838"/>
            <a:ext cx="2844800" cy="673100"/>
          </a:xfrm>
          <a:prstGeom prst="rect">
            <a:avLst/>
          </a:prstGeom>
          <a:solidFill>
            <a:schemeClr val="accent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系統</a:t>
            </a:r>
            <a:r>
              <a:rPr kumimoji="0" lang="zh-TW" altLang="en-US" sz="32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功能</a:t>
            </a:r>
          </a:p>
        </p:txBody>
      </p:sp>
      <p:sp>
        <p:nvSpPr>
          <p:cNvPr id="5" name="Shape 197"/>
          <p:cNvSpPr txBox="1"/>
          <p:nvPr/>
        </p:nvSpPr>
        <p:spPr>
          <a:xfrm>
            <a:off x="2416176" y="1844676"/>
            <a:ext cx="3763963" cy="8937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/>
          <a:lstStyle/>
          <a:p>
            <a:pPr defTabSz="914378">
              <a:buSzPct val="25000"/>
              <a:defRPr/>
            </a:pPr>
            <a:r>
              <a:rPr lang="en-GB" sz="3200" kern="0" dirty="0">
                <a:solidFill>
                  <a:srgbClr val="14528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Web Pages</a:t>
            </a:r>
            <a:r>
              <a:rPr lang="zh-TW" altLang="en-US" sz="3200" kern="0" dirty="0" smtClean="0">
                <a:solidFill>
                  <a:srgbClr val="14528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網頁</a:t>
            </a:r>
            <a:r>
              <a:rPr lang="en-GB" sz="1200" kern="0" dirty="0" smtClean="0">
                <a:solidFill>
                  <a:srgbClr val="14528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endParaRPr lang="en-GB" sz="1200" kern="0" dirty="0">
              <a:solidFill>
                <a:srgbClr val="14528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6" name="Shape 198"/>
          <p:cNvSpPr txBox="1"/>
          <p:nvPr/>
        </p:nvSpPr>
        <p:spPr>
          <a:xfrm>
            <a:off x="2416175" y="2705100"/>
            <a:ext cx="3455988" cy="584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/>
          <a:lstStyle/>
          <a:p>
            <a:pPr defTabSz="914378">
              <a:buSzPct val="25000"/>
              <a:defRPr/>
            </a:pPr>
            <a:r>
              <a:rPr lang="en-GB" sz="3200" kern="0" dirty="0">
                <a:solidFill>
                  <a:srgbClr val="14528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Student Papers</a:t>
            </a:r>
            <a:br>
              <a:rPr lang="en-GB" sz="3200" kern="0" dirty="0">
                <a:solidFill>
                  <a:srgbClr val="145284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zh-TW" altLang="en-US" sz="3200" kern="0" dirty="0">
                <a:solidFill>
                  <a:srgbClr val="14528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學生</a:t>
            </a:r>
            <a:r>
              <a:rPr lang="zh-TW" altLang="en-US" sz="3200" kern="0" dirty="0" smtClean="0">
                <a:solidFill>
                  <a:srgbClr val="14528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論文</a:t>
            </a:r>
            <a:endParaRPr lang="en-GB" sz="1200" kern="0" dirty="0">
              <a:solidFill>
                <a:srgbClr val="14528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defTabSz="914378">
              <a:buSzPct val="25000"/>
              <a:defRPr/>
            </a:pPr>
            <a:endParaRPr lang="en-GB" sz="3200" kern="0" dirty="0">
              <a:solidFill>
                <a:srgbClr val="14528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" name="Shape 199"/>
          <p:cNvSpPr txBox="1"/>
          <p:nvPr/>
        </p:nvSpPr>
        <p:spPr>
          <a:xfrm>
            <a:off x="2487614" y="4151313"/>
            <a:ext cx="3457575" cy="10779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/>
          <a:lstStyle/>
          <a:p>
            <a:pPr defTabSz="914378">
              <a:buSzPct val="25000"/>
              <a:defRPr/>
            </a:pPr>
            <a:r>
              <a:rPr lang="en-GB" sz="3200" kern="0" dirty="0">
                <a:solidFill>
                  <a:srgbClr val="14528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Publication Items </a:t>
            </a:r>
            <a:br>
              <a:rPr lang="en-GB" sz="3200" kern="0" dirty="0">
                <a:solidFill>
                  <a:srgbClr val="145284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zh-TW" altLang="en-US" sz="3200" kern="0" dirty="0">
                <a:solidFill>
                  <a:srgbClr val="14528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出版品</a:t>
            </a:r>
            <a:endParaRPr lang="en-GB" sz="3200" kern="0" dirty="0">
              <a:solidFill>
                <a:srgbClr val="14528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defTabSz="914378">
              <a:buSzPct val="25000"/>
              <a:defRPr/>
            </a:pPr>
            <a:r>
              <a:rPr lang="en-GB" sz="1600" kern="0" dirty="0">
                <a:solidFill>
                  <a:srgbClr val="14528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Journal Articles Conference Proceedings &amp; </a:t>
            </a:r>
            <a:r>
              <a:rPr lang="en-GB" sz="1600" kern="0" dirty="0" smtClean="0">
                <a:solidFill>
                  <a:srgbClr val="14528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eBooks</a:t>
            </a:r>
            <a:endParaRPr lang="en-GB" sz="1200" kern="0" dirty="0">
              <a:solidFill>
                <a:srgbClr val="14528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defTabSz="914378">
              <a:buSzPct val="25000"/>
              <a:defRPr/>
            </a:pPr>
            <a:endParaRPr lang="en-GB" sz="1600" kern="0" dirty="0">
              <a:solidFill>
                <a:srgbClr val="14528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" name="Shape 203"/>
          <p:cNvSpPr>
            <a:spLocks noChangeArrowheads="1"/>
          </p:cNvSpPr>
          <p:nvPr/>
        </p:nvSpPr>
        <p:spPr bwMode="auto">
          <a:xfrm>
            <a:off x="1892300" y="2997200"/>
            <a:ext cx="469900" cy="4699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TW" altLang="en-US" sz="2400">
              <a:latin typeface="Arial" panose="020B0604020202020204" pitchFamily="34" charset="0"/>
            </a:endParaRPr>
          </a:p>
        </p:txBody>
      </p:sp>
      <p:sp>
        <p:nvSpPr>
          <p:cNvPr id="11" name="Shape 204"/>
          <p:cNvSpPr>
            <a:spLocks noChangeArrowheads="1"/>
          </p:cNvSpPr>
          <p:nvPr/>
        </p:nvSpPr>
        <p:spPr bwMode="auto">
          <a:xfrm>
            <a:off x="1892300" y="4295775"/>
            <a:ext cx="452438" cy="45243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TW" altLang="en-US" sz="2400">
              <a:latin typeface="Arial" panose="020B0604020202020204" pitchFamily="34" charset="0"/>
            </a:endParaRPr>
          </a:p>
        </p:txBody>
      </p:sp>
      <p:sp>
        <p:nvSpPr>
          <p:cNvPr id="12" name="Shape 205"/>
          <p:cNvSpPr>
            <a:spLocks noChangeArrowheads="1"/>
          </p:cNvSpPr>
          <p:nvPr/>
        </p:nvSpPr>
        <p:spPr bwMode="auto">
          <a:xfrm>
            <a:off x="1892300" y="1898650"/>
            <a:ext cx="450850" cy="4508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TW" altLang="en-US" sz="2400">
              <a:latin typeface="Arial" panose="020B0604020202020204" pitchFamily="34" charset="0"/>
            </a:endParaRPr>
          </a:p>
        </p:txBody>
      </p:sp>
      <p:sp>
        <p:nvSpPr>
          <p:cNvPr id="13" name="標題 1"/>
          <p:cNvSpPr txBox="1">
            <a:spLocks/>
          </p:cNvSpPr>
          <p:nvPr/>
        </p:nvSpPr>
        <p:spPr bwMode="auto">
          <a:xfrm>
            <a:off x="1757363" y="790574"/>
            <a:ext cx="8229600" cy="71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TW" sz="4400" b="1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Turn</a:t>
            </a:r>
            <a:r>
              <a:rPr lang="en-US" altLang="zh-TW" sz="4400" b="1" dirty="0" err="1">
                <a:solidFill>
                  <a:srgbClr val="FB291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it</a:t>
            </a:r>
            <a:r>
              <a:rPr lang="en-US" altLang="zh-TW" sz="4400" b="1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in</a:t>
            </a:r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比對資源</a:t>
            </a:r>
            <a:endParaRPr lang="zh-TW" altLang="en-US" sz="4400" dirty="0">
              <a:latin typeface="標楷體" panose="03000509000000000000" pitchFamily="65" charset="-120"/>
              <a:ea typeface="標楷體" panose="03000509000000000000" pitchFamily="65" charset="-120"/>
              <a:cs typeface="Arial Unicode MS" panose="020B0604020202020204" pitchFamily="34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926138" y="2100984"/>
            <a:ext cx="4572000" cy="3567130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914400">
              <a:lnSpc>
                <a:spcPct val="90000"/>
              </a:lnSpc>
              <a:spcBef>
                <a:spcPct val="20000"/>
              </a:spcBef>
            </a:pPr>
            <a:r>
              <a:rPr lang="zh-TW" altLang="en-US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學術</a:t>
            </a:r>
            <a:r>
              <a:rPr lang="zh-TW" altLang="en-US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、政府、媒體、教育網站</a:t>
            </a:r>
            <a:r>
              <a:rPr lang="zh-TW" altLang="en-US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en-US" altLang="zh-TW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Google</a:t>
            </a:r>
            <a:r>
              <a:rPr lang="zh-TW" altLang="en-US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學術搜尋與維基百</a:t>
            </a:r>
            <a:r>
              <a:rPr lang="zh-TW" altLang="en-US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科</a:t>
            </a:r>
            <a:endParaRPr lang="en-US" altLang="zh-TW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defTabSz="914400">
              <a:lnSpc>
                <a:spcPct val="90000"/>
              </a:lnSpc>
              <a:spcBef>
                <a:spcPct val="20000"/>
              </a:spcBef>
            </a:pPr>
            <a:endParaRPr lang="zh-TW" altLang="en-US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defTabSz="914400">
              <a:lnSpc>
                <a:spcPct val="90000"/>
              </a:lnSpc>
              <a:spcBef>
                <a:spcPct val="20000"/>
              </a:spcBef>
            </a:pPr>
            <a:r>
              <a:rPr lang="zh-TW" altLang="en-US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超過兩億篇自</a:t>
            </a:r>
            <a:r>
              <a:rPr lang="en-US" altLang="zh-TW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1996</a:t>
            </a:r>
            <a:r>
              <a:rPr lang="zh-TW" altLang="en-US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年開始收集學生在</a:t>
            </a:r>
            <a:r>
              <a:rPr lang="en-US" altLang="zh-TW" dirty="0" err="1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Turnitin</a:t>
            </a:r>
            <a:r>
              <a:rPr lang="zh-TW" altLang="en-US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繳交過的文章 </a:t>
            </a:r>
          </a:p>
          <a:p>
            <a:pPr marL="831850" lvl="1" indent="-431800" defTabSz="9144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–"/>
            </a:pPr>
            <a:r>
              <a:rPr lang="zh-TW" altLang="en-US" sz="20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每天在系統繳交的學生作業大約以</a:t>
            </a:r>
            <a:r>
              <a:rPr lang="en-US" altLang="zh-TW" sz="20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13</a:t>
            </a:r>
            <a:r>
              <a:rPr lang="zh-TW" altLang="en-US" sz="20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萬到</a:t>
            </a:r>
            <a:r>
              <a:rPr lang="en-US" altLang="zh-TW" sz="20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25</a:t>
            </a:r>
            <a:r>
              <a:rPr lang="zh-TW" altLang="en-US" sz="20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萬篇的速度增加</a:t>
            </a:r>
            <a:endParaRPr lang="en-US" altLang="zh-TW" sz="20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defTabSz="914400">
              <a:lnSpc>
                <a:spcPct val="90000"/>
              </a:lnSpc>
              <a:spcBef>
                <a:spcPct val="20000"/>
              </a:spcBef>
            </a:pPr>
            <a:endParaRPr lang="en-US" altLang="zh-TW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defTabSz="914400">
              <a:lnSpc>
                <a:spcPct val="90000"/>
              </a:lnSpc>
              <a:spcBef>
                <a:spcPct val="20000"/>
              </a:spcBef>
            </a:pPr>
            <a:r>
              <a:rPr lang="zh-TW" altLang="en-US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超過</a:t>
            </a:r>
            <a:r>
              <a:rPr lang="zh-TW" altLang="en-US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百萬筆的全文電子出版品</a:t>
            </a:r>
          </a:p>
          <a:p>
            <a:pPr marL="831850" lvl="1" indent="-431800" defTabSz="9144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–"/>
            </a:pPr>
            <a:r>
              <a:rPr lang="zh-TW" altLang="en-US" sz="20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包括電子期刊，電子資料庫，電子雜誌</a:t>
            </a:r>
            <a:r>
              <a:rPr lang="en-US" altLang="zh-TW" sz="20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000" dirty="0" err="1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CrossRef</a:t>
            </a:r>
            <a:r>
              <a:rPr lang="en-US" altLang="zh-TW" sz="20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 </a:t>
            </a:r>
            <a:r>
              <a:rPr lang="zh-TW" altLang="en-US" sz="20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所有出版機構出版品</a:t>
            </a:r>
            <a:r>
              <a:rPr lang="en-US" altLang="zh-TW" sz="20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0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0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7741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8C22A7F2-843F-492D-8AF0-E7C76FD56074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19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版面配置區 5"/>
          <p:cNvSpPr txBox="1">
            <a:spLocks/>
          </p:cNvSpPr>
          <p:nvPr/>
        </p:nvSpPr>
        <p:spPr>
          <a:xfrm>
            <a:off x="0" y="350838"/>
            <a:ext cx="2844800" cy="673100"/>
          </a:xfrm>
          <a:prstGeom prst="rect">
            <a:avLst/>
          </a:prstGeom>
          <a:solidFill>
            <a:schemeClr val="accent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系統需求</a:t>
            </a: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版面配置區 5"/>
          <p:cNvSpPr>
            <a:spLocks noGrp="1"/>
          </p:cNvSpPr>
          <p:nvPr>
            <p:ph type="body" sz="quarter" idx="10"/>
          </p:nvPr>
        </p:nvSpPr>
        <p:spPr>
          <a:xfrm>
            <a:off x="757382" y="1265382"/>
            <a:ext cx="8515927" cy="4943185"/>
          </a:xfrm>
          <a:solidFill>
            <a:schemeClr val="bg1"/>
          </a:solidFill>
        </p:spPr>
        <p:txBody>
          <a:bodyPr/>
          <a:lstStyle/>
          <a:p>
            <a:pPr marL="342900" lvl="0" indent="-342900">
              <a:spcAft>
                <a:spcPts val="0"/>
              </a:spcAft>
              <a:buFont typeface="標楷體" panose="03000509000000000000" pitchFamily="65" charset="-120"/>
              <a:buAutoNum type="arabicPeriod"/>
            </a:pPr>
            <a:r>
              <a:rPr lang="en-US" altLang="zh-TW" kern="100" dirty="0" smtClean="0">
                <a:solidFill>
                  <a:schemeClr val="tx1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Microsoft® Windows® Vista Service pack 1, Windows® 7, 8 and 10,</a:t>
            </a:r>
            <a:r>
              <a:rPr lang="pt-BR" altLang="zh-TW" kern="100" dirty="0">
                <a:solidFill>
                  <a:schemeClr val="tx1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 Mac OS X v10.4.11+, ChromeOS</a:t>
            </a:r>
            <a:endParaRPr lang="en-US" altLang="zh-TW" kern="100" dirty="0" smtClean="0">
              <a:solidFill>
                <a:schemeClr val="tx1"/>
              </a:solidFill>
              <a:latin typeface="標楷體" panose="03000509000000000000" pitchFamily="65" charset="-12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標楷體" panose="03000509000000000000" pitchFamily="65" charset="-120"/>
              <a:buAutoNum type="arabicPeriod"/>
            </a:pPr>
            <a:r>
              <a:rPr lang="en-US" altLang="zh-TW" kern="100" dirty="0" smtClean="0">
                <a:solidFill>
                  <a:schemeClr val="tx1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3GB </a:t>
            </a:r>
            <a:r>
              <a:rPr lang="en-US" altLang="zh-TW" kern="100" dirty="0">
                <a:solidFill>
                  <a:schemeClr val="tx1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of RAM or more</a:t>
            </a:r>
            <a:endParaRPr lang="zh-TW" altLang="zh-TW" kern="100" dirty="0">
              <a:solidFill>
                <a:schemeClr val="tx1"/>
              </a:solidFill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標楷體" panose="03000509000000000000" pitchFamily="65" charset="-120"/>
              <a:buAutoNum type="arabicPeriod"/>
            </a:pPr>
            <a:r>
              <a:rPr lang="en-US" altLang="zh-TW" kern="100" dirty="0">
                <a:solidFill>
                  <a:schemeClr val="tx1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1024x768 display or </a:t>
            </a:r>
            <a:r>
              <a:rPr lang="en-US" altLang="zh-TW" kern="100" dirty="0" smtClean="0">
                <a:solidFill>
                  <a:schemeClr val="tx1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higher</a:t>
            </a:r>
          </a:p>
          <a:p>
            <a:pPr marL="342900" lvl="0" indent="-342900">
              <a:spcAft>
                <a:spcPts val="0"/>
              </a:spcAft>
              <a:buFont typeface="標楷體" panose="03000509000000000000" pitchFamily="65" charset="-120"/>
              <a:buAutoNum type="arabicPeriod"/>
            </a:pPr>
            <a:r>
              <a:rPr lang="en-US" altLang="zh-TW" kern="100" dirty="0" smtClean="0">
                <a:solidFill>
                  <a:schemeClr val="tx1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Firefox </a:t>
            </a:r>
            <a:r>
              <a:rPr lang="en-US" altLang="zh-TW" kern="100" dirty="0">
                <a:solidFill>
                  <a:schemeClr val="tx1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15+</a:t>
            </a:r>
            <a:r>
              <a:rPr lang="zh-TW" altLang="zh-TW" kern="100" dirty="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、</a:t>
            </a:r>
            <a:r>
              <a:rPr lang="en-US" altLang="zh-TW" kern="100" dirty="0">
                <a:solidFill>
                  <a:schemeClr val="tx1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Chrome 23+</a:t>
            </a:r>
            <a:r>
              <a:rPr lang="zh-TW" altLang="zh-TW" kern="100" dirty="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、</a:t>
            </a:r>
            <a:r>
              <a:rPr lang="en-US" altLang="zh-TW" kern="100" dirty="0">
                <a:solidFill>
                  <a:schemeClr val="tx1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Safari 5+</a:t>
            </a:r>
            <a:r>
              <a:rPr lang="zh-TW" altLang="zh-TW" kern="100" dirty="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、</a:t>
            </a:r>
            <a:r>
              <a:rPr lang="en-US" altLang="zh-TW" kern="100" dirty="0">
                <a:solidFill>
                  <a:schemeClr val="tx1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Internet Explorer </a:t>
            </a:r>
            <a:r>
              <a:rPr lang="en-US" altLang="zh-TW" kern="100" dirty="0" smtClean="0">
                <a:solidFill>
                  <a:schemeClr val="tx1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11</a:t>
            </a:r>
            <a:endParaRPr lang="zh-TW" altLang="zh-TW" kern="100" dirty="0">
              <a:solidFill>
                <a:schemeClr val="tx1"/>
              </a:solidFill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標楷體" panose="03000509000000000000" pitchFamily="65" charset="-120"/>
              <a:buAutoNum type="arabicPeriod"/>
            </a:pPr>
            <a:r>
              <a:rPr lang="en-US" altLang="zh-TW" kern="100" dirty="0">
                <a:solidFill>
                  <a:schemeClr val="tx1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Internet browser set to allow all cookies from </a:t>
            </a:r>
            <a:r>
              <a:rPr lang="en-US" altLang="zh-TW" kern="100" dirty="0" smtClean="0">
                <a:solidFill>
                  <a:schemeClr val="tx1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Turnitin.com/TurnitinUK.com</a:t>
            </a:r>
          </a:p>
          <a:p>
            <a:pPr marL="342900" lvl="0" indent="-342900">
              <a:spcAft>
                <a:spcPts val="0"/>
              </a:spcAft>
              <a:buFont typeface="標楷體" panose="03000509000000000000" pitchFamily="65" charset="-120"/>
              <a:buAutoNum type="arabicPeriod"/>
            </a:pPr>
            <a:r>
              <a:rPr lang="en-US" altLang="zh-TW" kern="100" dirty="0" err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Javascript</a:t>
            </a:r>
            <a:r>
              <a:rPr lang="en-US" altLang="zh-TW" kern="100" dirty="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 enabled</a:t>
            </a:r>
            <a:endParaRPr lang="zh-TW" altLang="zh-TW" kern="100" dirty="0">
              <a:solidFill>
                <a:schemeClr val="tx1"/>
              </a:solidFill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627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8C22A7F2-843F-492D-8AF0-E7C76FD56074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20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版面配置區 5"/>
          <p:cNvSpPr txBox="1">
            <a:spLocks/>
          </p:cNvSpPr>
          <p:nvPr/>
        </p:nvSpPr>
        <p:spPr>
          <a:xfrm>
            <a:off x="0" y="350838"/>
            <a:ext cx="2844800" cy="673100"/>
          </a:xfrm>
          <a:prstGeom prst="rect">
            <a:avLst/>
          </a:prstGeom>
          <a:solidFill>
            <a:schemeClr val="accent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系統特性</a:t>
            </a: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版面配置區 5"/>
          <p:cNvSpPr>
            <a:spLocks noGrp="1"/>
          </p:cNvSpPr>
          <p:nvPr>
            <p:ph type="body" sz="quarter" idx="10"/>
          </p:nvPr>
        </p:nvSpPr>
        <p:spPr>
          <a:xfrm>
            <a:off x="655782" y="1265382"/>
            <a:ext cx="9661236" cy="5200073"/>
          </a:xfrm>
          <a:solidFill>
            <a:schemeClr val="bg1"/>
          </a:solidFill>
        </p:spPr>
        <p:txBody>
          <a:bodyPr/>
          <a:lstStyle/>
          <a:p>
            <a:pPr lvl="0">
              <a:spcAft>
                <a:spcPts val="0"/>
              </a:spcAft>
            </a:pPr>
            <a:r>
              <a:rPr lang="zh-TW" altLang="en-US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、上</a:t>
            </a:r>
            <a:r>
              <a:rPr lang="zh-TW" altLang="en-US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傳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限制：檔案</a:t>
            </a:r>
            <a:r>
              <a:rPr lang="zh-TW" altLang="en-US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大小上限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為</a:t>
            </a:r>
            <a:r>
              <a:rPr lang="en-US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40MB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，頁數</a:t>
            </a:r>
            <a:r>
              <a:rPr lang="zh-TW" altLang="en-US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上限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為</a:t>
            </a:r>
            <a:r>
              <a:rPr lang="en-US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400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頁</a:t>
            </a:r>
            <a:endParaRPr lang="en-US" altLang="zh-TW" sz="28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Aft>
                <a:spcPts val="0"/>
              </a:spcAft>
            </a:pP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二、上傳檔案</a:t>
            </a:r>
            <a:r>
              <a:rPr lang="zh-TW" altLang="en-US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格式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28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Aft>
                <a:spcPts val="0"/>
              </a:spcAft>
            </a:pP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　</a:t>
            </a:r>
            <a:r>
              <a:rPr lang="en-US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  <a:r>
              <a:rPr lang="zh-TW" altLang="en-US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檔無法比對</a:t>
            </a:r>
          </a:p>
          <a:p>
            <a:pPr lvl="0">
              <a:spcAft>
                <a:spcPts val="0"/>
              </a:spcAft>
            </a:pP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　</a:t>
            </a:r>
            <a:r>
              <a:rPr lang="en-US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2.Microsoft Word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Excel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PowerPoint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WordPerfect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28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Aft>
                <a:spcPts val="0"/>
              </a:spcAft>
            </a:pPr>
            <a:r>
              <a:rPr lang="zh-TW" altLang="en-US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　、</a:t>
            </a:r>
            <a:r>
              <a:rPr lang="en-US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PostScript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PDF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HTML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RTF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0" dirty="0" err="1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penOffice</a:t>
            </a:r>
            <a:r>
              <a:rPr lang="en-US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(ODT)</a:t>
            </a:r>
          </a:p>
          <a:p>
            <a:pPr lvl="0">
              <a:spcAft>
                <a:spcPts val="0"/>
              </a:spcAft>
            </a:pPr>
            <a:r>
              <a:rPr lang="zh-TW" altLang="en-US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  </a:t>
            </a:r>
            <a:r>
              <a:rPr lang="en-US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Google Docs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和</a:t>
            </a:r>
            <a:r>
              <a:rPr lang="zh-TW" altLang="en-US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純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文字</a:t>
            </a:r>
            <a:endParaRPr lang="en-US" altLang="zh-TW" sz="28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Aft>
                <a:spcPts val="0"/>
              </a:spcAft>
            </a:pPr>
            <a:r>
              <a:rPr lang="zh-TW" altLang="en-US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三、上傳文章內容可支援</a:t>
            </a:r>
            <a:r>
              <a:rPr lang="en-US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30 </a:t>
            </a:r>
            <a:r>
              <a:rPr lang="zh-TW" altLang="en-US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種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語言</a:t>
            </a:r>
            <a:endParaRPr lang="en-US" altLang="zh-TW" sz="2800" b="0" dirty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Aft>
                <a:spcPts val="0"/>
              </a:spcAft>
            </a:pP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四、</a:t>
            </a:r>
            <a:r>
              <a:rPr lang="en-US" altLang="zh-TW" sz="2800" b="0" dirty="0" err="1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Turnitin</a:t>
            </a:r>
            <a:r>
              <a:rPr lang="zh-TW" altLang="en-US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操作平台介面可切換</a:t>
            </a:r>
            <a:r>
              <a:rPr lang="en-US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19</a:t>
            </a:r>
            <a:r>
              <a:rPr lang="zh-TW" altLang="en-US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種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語言</a:t>
            </a:r>
            <a:endParaRPr lang="en-US" altLang="zh-TW" sz="28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Aft>
                <a:spcPts val="0"/>
              </a:spcAft>
            </a:pP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五、比對結果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可以系統上查看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結果或下載報告</a:t>
            </a:r>
            <a:endParaRPr lang="zh-TW" altLang="zh-TW" sz="2800" b="0" dirty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77198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圓角矩形 8"/>
          <p:cNvSpPr/>
          <p:nvPr/>
        </p:nvSpPr>
        <p:spPr>
          <a:xfrm>
            <a:off x="0" y="1336675"/>
            <a:ext cx="12192000" cy="50196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46083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E5D4EE58-16FC-492F-BB20-487C03348812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21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版面配置區 5"/>
          <p:cNvSpPr txBox="1">
            <a:spLocks/>
          </p:cNvSpPr>
          <p:nvPr/>
        </p:nvSpPr>
        <p:spPr>
          <a:xfrm>
            <a:off x="0" y="350838"/>
            <a:ext cx="4732338" cy="673100"/>
          </a:xfrm>
          <a:prstGeom prst="rect">
            <a:avLst/>
          </a:prstGeom>
          <a:solidFill>
            <a:schemeClr val="accent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檢視結果範例</a:t>
            </a: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圖片 5"/>
          <p:cNvPicPr/>
          <p:nvPr/>
        </p:nvPicPr>
        <p:blipFill rotWithShape="1">
          <a:blip r:embed="rId3"/>
          <a:srcRect b="24503"/>
          <a:stretch/>
        </p:blipFill>
        <p:spPr bwMode="auto">
          <a:xfrm>
            <a:off x="303213" y="2257425"/>
            <a:ext cx="8615362" cy="4098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圓角矩形 10"/>
          <p:cNvSpPr/>
          <p:nvPr/>
        </p:nvSpPr>
        <p:spPr>
          <a:xfrm>
            <a:off x="5976938" y="3429000"/>
            <a:ext cx="2941637" cy="2927350"/>
          </a:xfrm>
          <a:prstGeom prst="round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7" name="五邊形 6"/>
          <p:cNvSpPr/>
          <p:nvPr/>
        </p:nvSpPr>
        <p:spPr>
          <a:xfrm flipH="1">
            <a:off x="8605838" y="2581275"/>
            <a:ext cx="3554412" cy="2659063"/>
          </a:xfrm>
          <a:prstGeom prst="homePlate">
            <a:avLst>
              <a:gd name="adj" fmla="val 17548"/>
            </a:avLst>
          </a:prstGeom>
          <a:solidFill>
            <a:schemeClr val="accent1">
              <a:lumMod val="20000"/>
              <a:lumOff val="80000"/>
            </a:schemeClr>
          </a:solidFill>
          <a:ln w="69850" cmpd="dbl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1pPr>
            <a:lvl2pPr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2pPr>
            <a:lvl3pPr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3pPr>
            <a:lvl4pPr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4pPr>
            <a:lvl5pPr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5pPr>
            <a:lvl6pPr marL="2284413" indent="15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6pPr>
            <a:lvl7pPr marL="2741613" indent="15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7pPr>
            <a:lvl8pPr marL="3198813" indent="15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8pPr>
            <a:lvl9pPr marL="3656013" indent="15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defTabSz="914400" eaLnBrk="1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  <a:defRPr/>
            </a:pPr>
            <a:r>
              <a:rPr kumimoji="0" lang="en-US" altLang="zh-TW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①</a:t>
            </a:r>
            <a:r>
              <a:rPr kumimoji="0" lang="zh-TW" altLang="en-US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系統會將原文以不同數字與顏色標示，並在工具列表示該顏色重疊的資料來源。</a:t>
            </a:r>
            <a:endParaRPr kumimoji="0" lang="en-US" altLang="zh-TW" b="1" dirty="0" smtClean="0">
              <a:solidFill>
                <a:srgbClr val="591F4D"/>
              </a:solidFill>
              <a:latin typeface="微軟正黑體" pitchFamily="34" charset="-120"/>
              <a:ea typeface="微軟正黑體" pitchFamily="34" charset="-120"/>
              <a:cs typeface="微软雅黑" pitchFamily="34" charset="-122"/>
            </a:endParaRPr>
          </a:p>
          <a:p>
            <a:pPr defTabSz="914400" eaLnBrk="1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  <a:defRPr/>
            </a:pPr>
            <a:r>
              <a:rPr kumimoji="0" lang="en-US" altLang="zh-TW" b="1" dirty="0" smtClean="0">
                <a:solidFill>
                  <a:srgbClr val="591F4D"/>
                </a:solidFill>
                <a:latin typeface="新細明體" pitchFamily="18" charset="-120"/>
                <a:ea typeface="微軟正黑體" pitchFamily="34" charset="-120"/>
                <a:cs typeface="微软雅黑" pitchFamily="34" charset="-122"/>
              </a:rPr>
              <a:t>②</a:t>
            </a:r>
            <a:r>
              <a:rPr kumimoji="0" lang="zh-TW" altLang="en-US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由上而下依序為</a:t>
            </a:r>
            <a:endParaRPr kumimoji="0" lang="en-US" altLang="zh-TW" b="1" dirty="0" smtClean="0">
              <a:solidFill>
                <a:srgbClr val="591F4D"/>
              </a:solidFill>
              <a:latin typeface="微軟正黑體" pitchFamily="34" charset="-120"/>
              <a:ea typeface="微軟正黑體" pitchFamily="34" charset="-120"/>
              <a:cs typeface="微软雅黑" pitchFamily="34" charset="-122"/>
            </a:endParaRPr>
          </a:p>
          <a:p>
            <a:pPr defTabSz="914400" eaLnBrk="1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  <a:defRPr/>
            </a:pPr>
            <a:r>
              <a:rPr kumimoji="0" lang="en-US" altLang="zh-TW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 a.</a:t>
            </a:r>
            <a:r>
              <a:rPr kumimoji="0" lang="zh-TW" altLang="en-US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 相符處總覽</a:t>
            </a:r>
            <a:r>
              <a:rPr kumimoji="0" lang="en-US" altLang="zh-TW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(</a:t>
            </a:r>
            <a:r>
              <a:rPr kumimoji="0" lang="zh-TW" altLang="en-US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最佳化相符來源</a:t>
            </a:r>
            <a:r>
              <a:rPr kumimoji="0" lang="en-US" altLang="zh-TW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)</a:t>
            </a:r>
          </a:p>
          <a:p>
            <a:pPr defTabSz="914400" eaLnBrk="1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  <a:defRPr/>
            </a:pPr>
            <a:r>
              <a:rPr kumimoji="0" lang="en-US" altLang="zh-TW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  b.</a:t>
            </a:r>
            <a:r>
              <a:rPr kumimoji="0" lang="zh-TW" altLang="en-US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 所有來源總覽</a:t>
            </a:r>
            <a:r>
              <a:rPr kumimoji="0" lang="en-US" altLang="zh-TW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 </a:t>
            </a:r>
            <a:endParaRPr kumimoji="0" lang="en-US" altLang="zh-TW" b="1" dirty="0">
              <a:solidFill>
                <a:srgbClr val="591F4D"/>
              </a:solidFill>
              <a:latin typeface="微軟正黑體" pitchFamily="34" charset="-120"/>
              <a:ea typeface="微軟正黑體" pitchFamily="34" charset="-120"/>
              <a:cs typeface="微软雅黑" pitchFamily="34" charset="-122"/>
            </a:endParaRPr>
          </a:p>
          <a:p>
            <a:pPr defTabSz="914400" eaLnBrk="1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  <a:defRPr/>
            </a:pPr>
            <a:r>
              <a:rPr kumimoji="0" lang="en-US" altLang="zh-TW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  c.</a:t>
            </a:r>
            <a:r>
              <a:rPr kumimoji="0" lang="zh-TW" altLang="en-US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篩選條件設定</a:t>
            </a:r>
            <a:endParaRPr kumimoji="0" lang="en-US" altLang="zh-TW" b="1" dirty="0" smtClean="0">
              <a:solidFill>
                <a:srgbClr val="591F4D"/>
              </a:solidFill>
              <a:latin typeface="微軟正黑體" pitchFamily="34" charset="-120"/>
              <a:ea typeface="微軟正黑體" pitchFamily="34" charset="-120"/>
              <a:cs typeface="微软雅黑" pitchFamily="34" charset="-122"/>
            </a:endParaRPr>
          </a:p>
          <a:p>
            <a:pPr defTabSz="914400" eaLnBrk="1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  <a:defRPr/>
            </a:pPr>
            <a:r>
              <a:rPr kumimoji="0" lang="en-US" altLang="zh-TW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  d.</a:t>
            </a:r>
            <a:r>
              <a:rPr kumimoji="0" lang="zh-TW" altLang="en-US" b="1" dirty="0" smtClean="0">
                <a:solidFill>
                  <a:srgbClr val="591F4D"/>
                </a:solidFill>
                <a:latin typeface="微軟正黑體" pitchFamily="34" charset="-120"/>
                <a:ea typeface="微軟正黑體" pitchFamily="34" charset="-120"/>
                <a:cs typeface="微软雅黑" pitchFamily="34" charset="-122"/>
              </a:rPr>
              <a:t>排除來源設定</a:t>
            </a:r>
            <a:endParaRPr kumimoji="0" lang="en-US" altLang="zh-TW" b="1" dirty="0" smtClean="0">
              <a:solidFill>
                <a:srgbClr val="591F4D"/>
              </a:solidFill>
              <a:latin typeface="微軟正黑體" pitchFamily="34" charset="-120"/>
              <a:ea typeface="微軟正黑體" pitchFamily="34" charset="-120"/>
              <a:cs typeface="微软雅黑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819775" y="3046413"/>
            <a:ext cx="595313" cy="5857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altLang="zh-TW" sz="32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  <a:t>①</a:t>
            </a:r>
            <a:endParaRPr lang="zh-TW" altLang="en-US" sz="3200" dirty="0"/>
          </a:p>
        </p:txBody>
      </p:sp>
      <p:sp>
        <p:nvSpPr>
          <p:cNvPr id="46090" name="矩形 2"/>
          <p:cNvSpPr>
            <a:spLocks noChangeArrowheads="1"/>
          </p:cNvSpPr>
          <p:nvPr/>
        </p:nvSpPr>
        <p:spPr bwMode="auto">
          <a:xfrm>
            <a:off x="4933950" y="2346325"/>
            <a:ext cx="5937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en-US" altLang="zh-TW" sz="3200" b="1">
                <a:solidFill>
                  <a:srgbClr val="591F4D"/>
                </a:solidFill>
                <a:latin typeface="新細明體" panose="02020500000000000000" pitchFamily="18" charset="-120"/>
                <a:ea typeface="微软雅黑" panose="020B0503020204020204" pitchFamily="34" charset="-122"/>
              </a:rPr>
              <a:t>②</a:t>
            </a:r>
            <a:endParaRPr lang="zh-TW" altLang="en-US" sz="3200"/>
          </a:p>
        </p:txBody>
      </p:sp>
      <p:sp>
        <p:nvSpPr>
          <p:cNvPr id="12" name="圓角矩形 11"/>
          <p:cNvSpPr/>
          <p:nvPr/>
        </p:nvSpPr>
        <p:spPr>
          <a:xfrm>
            <a:off x="5337175" y="2789238"/>
            <a:ext cx="577850" cy="1979612"/>
          </a:xfrm>
          <a:prstGeom prst="round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9953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空心弧 4"/>
          <p:cNvSpPr/>
          <p:nvPr/>
        </p:nvSpPr>
        <p:spPr>
          <a:xfrm>
            <a:off x="-1484313" y="-217488"/>
            <a:ext cx="7175501" cy="7292976"/>
          </a:xfrm>
          <a:prstGeom prst="blockArc">
            <a:avLst>
              <a:gd name="adj1" fmla="val 18900000"/>
              <a:gd name="adj2" fmla="val 3160649"/>
              <a:gd name="adj3" fmla="val 669"/>
            </a:avLst>
          </a:prstGeom>
          <a:ln>
            <a:solidFill>
              <a:schemeClr val="bg1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3">
              <a:tint val="9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椭圆 4"/>
          <p:cNvSpPr/>
          <p:nvPr/>
        </p:nvSpPr>
        <p:spPr>
          <a:xfrm>
            <a:off x="4533900" y="950913"/>
            <a:ext cx="638175" cy="638175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1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283851" y="2431544"/>
            <a:ext cx="639762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3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346700" y="3272635"/>
            <a:ext cx="638175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4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90613" y="2268538"/>
            <a:ext cx="3133725" cy="18621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  <a:t>目錄</a:t>
            </a:r>
            <a:endParaRPr lang="zh-CN" altLang="en-US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Microsoft YaHei" charset="0"/>
            </a:endParaRPr>
          </a:p>
        </p:txBody>
      </p:sp>
      <p:sp>
        <p:nvSpPr>
          <p:cNvPr id="17415" name="投影片編號版面配置區 25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342822EB-FE83-4432-9B4B-892672D30675}" type="slidenum">
              <a:rPr kumimoji="0" lang="zh-TW" altLang="en-US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22</a:t>
            </a:fld>
            <a:endParaRPr kumimoji="0" lang="zh-TW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椭圆 4"/>
          <p:cNvSpPr/>
          <p:nvPr/>
        </p:nvSpPr>
        <p:spPr>
          <a:xfrm>
            <a:off x="5048250" y="1663735"/>
            <a:ext cx="639763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2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3" name="文本框 2"/>
          <p:cNvSpPr txBox="1"/>
          <p:nvPr/>
        </p:nvSpPr>
        <p:spPr>
          <a:xfrm>
            <a:off x="5513388" y="950913"/>
            <a:ext cx="1005403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前言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椭圆 10"/>
          <p:cNvSpPr/>
          <p:nvPr/>
        </p:nvSpPr>
        <p:spPr>
          <a:xfrm>
            <a:off x="5155850" y="4079584"/>
            <a:ext cx="638175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5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5" name="椭圆 10"/>
          <p:cNvSpPr/>
          <p:nvPr/>
        </p:nvSpPr>
        <p:spPr>
          <a:xfrm>
            <a:off x="4785344" y="4847393"/>
            <a:ext cx="638175" cy="638175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6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6" name="文本框 2"/>
          <p:cNvSpPr txBox="1"/>
          <p:nvPr/>
        </p:nvSpPr>
        <p:spPr>
          <a:xfrm>
            <a:off x="5984875" y="1712913"/>
            <a:ext cx="469872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帳號申請方式與分配說明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文本框 2"/>
          <p:cNvSpPr txBox="1"/>
          <p:nvPr/>
        </p:nvSpPr>
        <p:spPr>
          <a:xfrm>
            <a:off x="6126247" y="2456221"/>
            <a:ext cx="182614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系統說明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文本框 2"/>
          <p:cNvSpPr txBox="1"/>
          <p:nvPr/>
        </p:nvSpPr>
        <p:spPr>
          <a:xfrm>
            <a:off x="6156038" y="3274367"/>
            <a:ext cx="3057247" cy="584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使用說明與流程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文本框 2"/>
          <p:cNvSpPr txBox="1"/>
          <p:nvPr/>
        </p:nvSpPr>
        <p:spPr>
          <a:xfrm>
            <a:off x="6016089" y="4068762"/>
            <a:ext cx="182614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使用手冊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文本框 2"/>
          <p:cNvSpPr txBox="1"/>
          <p:nvPr/>
        </p:nvSpPr>
        <p:spPr>
          <a:xfrm>
            <a:off x="5331444" y="5661815"/>
            <a:ext cx="305724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各學院連絡窗口</a:t>
            </a:r>
          </a:p>
        </p:txBody>
      </p:sp>
      <p:sp>
        <p:nvSpPr>
          <p:cNvPr id="20" name="椭圆 10"/>
          <p:cNvSpPr/>
          <p:nvPr/>
        </p:nvSpPr>
        <p:spPr>
          <a:xfrm>
            <a:off x="4351989" y="5513225"/>
            <a:ext cx="638175" cy="638175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7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21" name="文本框 2"/>
          <p:cNvSpPr txBox="1"/>
          <p:nvPr/>
        </p:nvSpPr>
        <p:spPr>
          <a:xfrm>
            <a:off x="5745669" y="4928450"/>
            <a:ext cx="346761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教育訓練時間預告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5717954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文本框 2"/>
          <p:cNvSpPr txBox="1">
            <a:spLocks noChangeArrowheads="1"/>
          </p:cNvSpPr>
          <p:nvPr/>
        </p:nvSpPr>
        <p:spPr bwMode="auto">
          <a:xfrm>
            <a:off x="4722813" y="1728788"/>
            <a:ext cx="1901825" cy="377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en-US" altLang="zh-TW" sz="23900" b="1">
                <a:solidFill>
                  <a:schemeClr val="bg1"/>
                </a:solidFill>
                <a:ea typeface="宋体" panose="02010600030101010101" pitchFamily="2" charset="-122"/>
              </a:rPr>
              <a:t>4</a:t>
            </a:r>
            <a:endParaRPr lang="zh-CN" altLang="en-US" sz="23900" b="1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sp>
        <p:nvSpPr>
          <p:cNvPr id="20483" name="文本框 3"/>
          <p:cNvSpPr txBox="1">
            <a:spLocks noChangeArrowheads="1"/>
          </p:cNvSpPr>
          <p:nvPr/>
        </p:nvSpPr>
        <p:spPr bwMode="auto">
          <a:xfrm>
            <a:off x="7062944" y="3326908"/>
            <a:ext cx="503214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r>
              <a:rPr lang="zh-TW" altLang="en-US" sz="5400" kern="0" dirty="0" smtClean="0">
                <a:solidFill>
                  <a:schemeClr val="accent3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使用說明與流程</a:t>
            </a:r>
            <a:endParaRPr lang="zh-CN" altLang="en-US" sz="5400" kern="0" dirty="0" smtClean="0">
              <a:solidFill>
                <a:schemeClr val="accent3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868" name="投影片編號版面配置區 5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30D3F0B6-C072-439F-97D3-6290674B5A90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23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17FB6878-6915-4FEF-A487-7625F4EBC1C7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24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版面配置區 5"/>
          <p:cNvSpPr txBox="1">
            <a:spLocks/>
          </p:cNvSpPr>
          <p:nvPr/>
        </p:nvSpPr>
        <p:spPr>
          <a:xfrm>
            <a:off x="0" y="350838"/>
            <a:ext cx="4732338" cy="673100"/>
          </a:xfrm>
          <a:prstGeom prst="rect">
            <a:avLst/>
          </a:prstGeom>
          <a:solidFill>
            <a:schemeClr val="accent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使用說明</a:t>
            </a: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版面配置區 5"/>
          <p:cNvSpPr>
            <a:spLocks noGrp="1"/>
          </p:cNvSpPr>
          <p:nvPr>
            <p:ph type="body" sz="quarter" idx="10"/>
          </p:nvPr>
        </p:nvSpPr>
        <p:spPr>
          <a:xfrm>
            <a:off x="1026535" y="1237673"/>
            <a:ext cx="9078047" cy="5024581"/>
          </a:xfrm>
          <a:solidFill>
            <a:schemeClr val="bg1"/>
          </a:solidFill>
        </p:spPr>
        <p:txBody>
          <a:bodyPr/>
          <a:lstStyle/>
          <a:p>
            <a:r>
              <a:rPr lang="en-US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系所管理者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32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提供貴系所教師申請帳號。</a:t>
            </a:r>
          </a:p>
          <a:p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(2)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可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設定課程與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作業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en-US" altLang="zh-TW" sz="1800" b="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800" b="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新增自己</a:t>
            </a:r>
            <a:r>
              <a:rPr lang="zh-TW" altLang="en-US" sz="1800" b="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為教師身分</a:t>
            </a:r>
            <a:r>
              <a:rPr lang="en-US" altLang="zh-TW" sz="1800" b="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800" b="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en-US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教師：可設定課程與作業，區分「課程」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或</a:t>
            </a:r>
            <a:endParaRPr lang="en-US" altLang="zh-TW" sz="32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個人」使用。</a:t>
            </a:r>
          </a:p>
          <a:p>
            <a:r>
              <a:rPr lang="en-US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課程使用：提供學生上傳報告進行原創性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比</a:t>
            </a:r>
            <a:endParaRPr lang="en-US" altLang="zh-TW" sz="32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對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，設定課程期限請以一學期為單位。</a:t>
            </a:r>
          </a:p>
          <a:p>
            <a:r>
              <a:rPr lang="en-US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2)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個人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使用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：可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於課程中建立作業用提交功能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行上傳論文進行原創性比對。</a:t>
            </a:r>
            <a:r>
              <a:rPr lang="en-US" altLang="zh-TW" sz="1800" b="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800" b="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不需新增自己為學生身分</a:t>
            </a:r>
            <a:r>
              <a:rPr lang="en-US" altLang="zh-TW" sz="1800" b="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800" b="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B4E71AA4-CC4D-4C3D-9DDE-1E752C07C6EC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25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版面配置區 5"/>
          <p:cNvSpPr txBox="1">
            <a:spLocks/>
          </p:cNvSpPr>
          <p:nvPr/>
        </p:nvSpPr>
        <p:spPr>
          <a:xfrm>
            <a:off x="0" y="350838"/>
            <a:ext cx="4732338" cy="673100"/>
          </a:xfrm>
          <a:prstGeom prst="rect">
            <a:avLst/>
          </a:prstGeom>
          <a:solidFill>
            <a:schemeClr val="accent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使用流程</a:t>
            </a: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val="2100843278"/>
              </p:ext>
            </p:extLst>
          </p:nvPr>
        </p:nvGraphicFramePr>
        <p:xfrm>
          <a:off x="988292" y="681854"/>
          <a:ext cx="9485744" cy="4129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文字方塊 2"/>
          <p:cNvSpPr txBox="1"/>
          <p:nvPr/>
        </p:nvSpPr>
        <p:spPr>
          <a:xfrm>
            <a:off x="0" y="980382"/>
            <a:ext cx="3688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chemeClr val="bg2">
                    <a:lumMod val="50000"/>
                  </a:schemeClr>
                </a:solidFill>
              </a:rPr>
              <a:t>申請帳號</a:t>
            </a:r>
            <a:endParaRPr lang="zh-TW" altLang="en-US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9" name="資料庫圖表 8"/>
          <p:cNvGraphicFramePr/>
          <p:nvPr>
            <p:extLst>
              <p:ext uri="{D42A27DB-BD31-4B8C-83A1-F6EECF244321}">
                <p14:modId xmlns:p14="http://schemas.microsoft.com/office/powerpoint/2010/main" val="1702761475"/>
              </p:ext>
            </p:extLst>
          </p:nvPr>
        </p:nvGraphicFramePr>
        <p:xfrm>
          <a:off x="988292" y="3376110"/>
          <a:ext cx="9485743" cy="4129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5" name="直線單箭頭接點 4"/>
          <p:cNvCxnSpPr/>
          <p:nvPr/>
        </p:nvCxnSpPr>
        <p:spPr>
          <a:xfrm>
            <a:off x="0" y="3925455"/>
            <a:ext cx="12192000" cy="9236"/>
          </a:xfrm>
          <a:prstGeom prst="straightConnector1">
            <a:avLst/>
          </a:prstGeom>
          <a:ln>
            <a:solidFill>
              <a:srgbClr val="00206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624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B4E71AA4-CC4D-4C3D-9DDE-1E752C07C6EC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26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版面配置區 5"/>
          <p:cNvSpPr txBox="1">
            <a:spLocks/>
          </p:cNvSpPr>
          <p:nvPr/>
        </p:nvSpPr>
        <p:spPr>
          <a:xfrm>
            <a:off x="0" y="350838"/>
            <a:ext cx="4732338" cy="673100"/>
          </a:xfrm>
          <a:prstGeom prst="rect">
            <a:avLst/>
          </a:prstGeom>
          <a:solidFill>
            <a:schemeClr val="accent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使用流程</a:t>
            </a: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val="3820561406"/>
              </p:ext>
            </p:extLst>
          </p:nvPr>
        </p:nvGraphicFramePr>
        <p:xfrm>
          <a:off x="1237673" y="830502"/>
          <a:ext cx="8848436" cy="4129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文字方塊 2"/>
          <p:cNvSpPr txBox="1"/>
          <p:nvPr/>
        </p:nvSpPr>
        <p:spPr>
          <a:xfrm>
            <a:off x="0" y="980382"/>
            <a:ext cx="3688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chemeClr val="bg2">
                    <a:lumMod val="50000"/>
                  </a:schemeClr>
                </a:solidFill>
              </a:rPr>
              <a:t>開始使用</a:t>
            </a:r>
            <a:endParaRPr lang="zh-TW" altLang="en-US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9" name="資料庫圖表 8"/>
          <p:cNvGraphicFramePr/>
          <p:nvPr>
            <p:extLst>
              <p:ext uri="{D42A27DB-BD31-4B8C-83A1-F6EECF244321}">
                <p14:modId xmlns:p14="http://schemas.microsoft.com/office/powerpoint/2010/main" val="3177040304"/>
              </p:ext>
            </p:extLst>
          </p:nvPr>
        </p:nvGraphicFramePr>
        <p:xfrm>
          <a:off x="1237673" y="3134975"/>
          <a:ext cx="8848436" cy="4129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pSp>
        <p:nvGrpSpPr>
          <p:cNvPr id="10" name="群組 9"/>
          <p:cNvGrpSpPr/>
          <p:nvPr/>
        </p:nvGrpSpPr>
        <p:grpSpPr>
          <a:xfrm>
            <a:off x="482593" y="4556568"/>
            <a:ext cx="641940" cy="497300"/>
            <a:chOff x="5531382" y="1268862"/>
            <a:chExt cx="641940" cy="497300"/>
          </a:xfrm>
          <a:solidFill>
            <a:schemeClr val="accent2"/>
          </a:solidFill>
        </p:grpSpPr>
        <p:sp>
          <p:nvSpPr>
            <p:cNvPr id="11" name="向右箭號 10"/>
            <p:cNvSpPr/>
            <p:nvPr/>
          </p:nvSpPr>
          <p:spPr>
            <a:xfrm>
              <a:off x="5531382" y="1268862"/>
              <a:ext cx="641940" cy="497300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向右箭號 4"/>
            <p:cNvSpPr/>
            <p:nvPr/>
          </p:nvSpPr>
          <p:spPr>
            <a:xfrm>
              <a:off x="5531382" y="1368322"/>
              <a:ext cx="492750" cy="29838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1500" kern="12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空心弧 4"/>
          <p:cNvSpPr/>
          <p:nvPr/>
        </p:nvSpPr>
        <p:spPr>
          <a:xfrm>
            <a:off x="-1484313" y="-217488"/>
            <a:ext cx="7175501" cy="7292976"/>
          </a:xfrm>
          <a:prstGeom prst="blockArc">
            <a:avLst>
              <a:gd name="adj1" fmla="val 18900000"/>
              <a:gd name="adj2" fmla="val 3160649"/>
              <a:gd name="adj3" fmla="val 669"/>
            </a:avLst>
          </a:prstGeom>
          <a:ln>
            <a:solidFill>
              <a:schemeClr val="bg1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3">
              <a:tint val="9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椭圆 4"/>
          <p:cNvSpPr/>
          <p:nvPr/>
        </p:nvSpPr>
        <p:spPr>
          <a:xfrm>
            <a:off x="4533900" y="950913"/>
            <a:ext cx="638175" cy="638175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1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283851" y="2431544"/>
            <a:ext cx="639762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3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346700" y="3272635"/>
            <a:ext cx="638175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4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90613" y="2268538"/>
            <a:ext cx="3133725" cy="18621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  <a:t>目錄</a:t>
            </a:r>
            <a:endParaRPr lang="zh-CN" altLang="en-US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Microsoft YaHei" charset="0"/>
            </a:endParaRPr>
          </a:p>
        </p:txBody>
      </p:sp>
      <p:sp>
        <p:nvSpPr>
          <p:cNvPr id="17415" name="投影片編號版面配置區 25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342822EB-FE83-4432-9B4B-892672D30675}" type="slidenum">
              <a:rPr kumimoji="0" lang="zh-TW" altLang="en-US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27</a:t>
            </a:fld>
            <a:endParaRPr kumimoji="0" lang="zh-TW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椭圆 4"/>
          <p:cNvSpPr/>
          <p:nvPr/>
        </p:nvSpPr>
        <p:spPr>
          <a:xfrm>
            <a:off x="5048250" y="1663735"/>
            <a:ext cx="639763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2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3" name="文本框 2"/>
          <p:cNvSpPr txBox="1"/>
          <p:nvPr/>
        </p:nvSpPr>
        <p:spPr>
          <a:xfrm>
            <a:off x="5513388" y="950913"/>
            <a:ext cx="1005403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前言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椭圆 10"/>
          <p:cNvSpPr/>
          <p:nvPr/>
        </p:nvSpPr>
        <p:spPr>
          <a:xfrm>
            <a:off x="5155850" y="4079584"/>
            <a:ext cx="638175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5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5" name="椭圆 10"/>
          <p:cNvSpPr/>
          <p:nvPr/>
        </p:nvSpPr>
        <p:spPr>
          <a:xfrm>
            <a:off x="4785344" y="4847393"/>
            <a:ext cx="638175" cy="638175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6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6" name="文本框 2"/>
          <p:cNvSpPr txBox="1"/>
          <p:nvPr/>
        </p:nvSpPr>
        <p:spPr>
          <a:xfrm>
            <a:off x="5984875" y="1712913"/>
            <a:ext cx="469872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帳號申請方式與分配說明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文本框 2"/>
          <p:cNvSpPr txBox="1"/>
          <p:nvPr/>
        </p:nvSpPr>
        <p:spPr>
          <a:xfrm>
            <a:off x="6126247" y="2456221"/>
            <a:ext cx="182614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系統說明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文本框 2"/>
          <p:cNvSpPr txBox="1"/>
          <p:nvPr/>
        </p:nvSpPr>
        <p:spPr>
          <a:xfrm>
            <a:off x="6156038" y="3274367"/>
            <a:ext cx="305724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使用說明與流程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文本框 2"/>
          <p:cNvSpPr txBox="1"/>
          <p:nvPr/>
        </p:nvSpPr>
        <p:spPr>
          <a:xfrm>
            <a:off x="6016089" y="4068762"/>
            <a:ext cx="1826141" cy="584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使用手冊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文本框 2"/>
          <p:cNvSpPr txBox="1"/>
          <p:nvPr/>
        </p:nvSpPr>
        <p:spPr>
          <a:xfrm>
            <a:off x="5331444" y="5661815"/>
            <a:ext cx="305724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各學院連絡窗口</a:t>
            </a:r>
          </a:p>
        </p:txBody>
      </p:sp>
      <p:sp>
        <p:nvSpPr>
          <p:cNvPr id="20" name="椭圆 10"/>
          <p:cNvSpPr/>
          <p:nvPr/>
        </p:nvSpPr>
        <p:spPr>
          <a:xfrm>
            <a:off x="4351989" y="5513225"/>
            <a:ext cx="638175" cy="638175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7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21" name="文本框 2"/>
          <p:cNvSpPr txBox="1"/>
          <p:nvPr/>
        </p:nvSpPr>
        <p:spPr>
          <a:xfrm>
            <a:off x="5745669" y="4928450"/>
            <a:ext cx="346761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教育訓練時間預告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1013196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文本框 2"/>
          <p:cNvSpPr txBox="1">
            <a:spLocks noChangeArrowheads="1"/>
          </p:cNvSpPr>
          <p:nvPr/>
        </p:nvSpPr>
        <p:spPr bwMode="auto">
          <a:xfrm>
            <a:off x="4722813" y="1728788"/>
            <a:ext cx="1901825" cy="377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en-US" altLang="zh-TW" sz="23900" b="1">
                <a:solidFill>
                  <a:schemeClr val="bg1"/>
                </a:solidFill>
                <a:ea typeface="宋体" panose="02010600030101010101" pitchFamily="2" charset="-122"/>
              </a:rPr>
              <a:t>5</a:t>
            </a:r>
            <a:endParaRPr lang="zh-CN" altLang="en-US" sz="23900" b="1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sp>
        <p:nvSpPr>
          <p:cNvPr id="20483" name="文本框 3"/>
          <p:cNvSpPr txBox="1">
            <a:spLocks noChangeArrowheads="1"/>
          </p:cNvSpPr>
          <p:nvPr/>
        </p:nvSpPr>
        <p:spPr bwMode="auto">
          <a:xfrm>
            <a:off x="6928684" y="3965575"/>
            <a:ext cx="357020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r>
              <a:rPr lang="zh-TW" altLang="en-US" sz="6600" kern="0" dirty="0" smtClean="0">
                <a:solidFill>
                  <a:schemeClr val="accent3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使用手冊</a:t>
            </a:r>
            <a:endParaRPr lang="zh-CN" altLang="en-US" sz="6600" kern="0" dirty="0" smtClean="0">
              <a:solidFill>
                <a:schemeClr val="accent3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036" name="投影片編號版面配置區 5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331A8DE7-1904-44D3-8CD5-98A1D242D512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28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61737BBF-7304-4E73-BEBD-44BEBE54BB7F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29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版面配置區 5"/>
          <p:cNvSpPr txBox="1">
            <a:spLocks/>
          </p:cNvSpPr>
          <p:nvPr/>
        </p:nvSpPr>
        <p:spPr>
          <a:xfrm>
            <a:off x="0" y="350838"/>
            <a:ext cx="2078182" cy="673100"/>
          </a:xfrm>
          <a:prstGeom prst="rect">
            <a:avLst/>
          </a:prstGeom>
          <a:solidFill>
            <a:schemeClr val="accent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使用手冊</a:t>
            </a: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版面配置區 5"/>
          <p:cNvSpPr>
            <a:spLocks noGrp="1"/>
          </p:cNvSpPr>
          <p:nvPr>
            <p:ph type="body" sz="quarter" idx="10"/>
          </p:nvPr>
        </p:nvSpPr>
        <p:spPr>
          <a:xfrm>
            <a:off x="1571624" y="1191491"/>
            <a:ext cx="7518401" cy="4784436"/>
          </a:xfrm>
          <a:solidFill>
            <a:schemeClr val="bg1"/>
          </a:solidFill>
        </p:spPr>
        <p:txBody>
          <a:bodyPr/>
          <a:lstStyle/>
          <a:p>
            <a:pPr eaLnBrk="1" fontAlgn="auto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defRPr/>
            </a:pP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一、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系所管理者使用手冊</a:t>
            </a:r>
            <a:endParaRPr lang="en-US" altLang="zh-TW" sz="3200" b="0" dirty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defRPr/>
            </a:pP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教師版使用手冊</a:t>
            </a:r>
            <a:endParaRPr lang="en-US" altLang="zh-TW" sz="3200" b="0" dirty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defRPr/>
            </a:pP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三、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學生版使用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手冊</a:t>
            </a:r>
            <a:endParaRPr lang="en-US" altLang="zh-TW" sz="32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defRPr/>
            </a:pP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四、</a:t>
            </a:r>
            <a:r>
              <a:rPr lang="zh-TW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線上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教學</a:t>
            </a:r>
            <a:endParaRPr lang="en-US" altLang="zh-TW" sz="32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defRPr/>
            </a:pP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五、本校網站：</a:t>
            </a:r>
            <a:r>
              <a:rPr lang="en-US" altLang="zh-TW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http://</a:t>
            </a:r>
            <a:r>
              <a:rPr lang="en-US" altLang="zh-TW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www.lib.nchu.edu.tw/index.php/turnitin</a:t>
            </a:r>
            <a:endParaRPr lang="en-US" altLang="zh-TW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defRPr/>
            </a:pP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六、</a:t>
            </a:r>
            <a:r>
              <a:rPr lang="en-US" altLang="zh-TW" sz="3200" b="0" dirty="0" err="1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4"/>
              </a:rPr>
              <a:t>Turnitin</a:t>
            </a: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4"/>
              </a:rPr>
              <a:t>參考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4"/>
              </a:rPr>
              <a:t>網址</a:t>
            </a:r>
            <a:endParaRPr lang="en-US" altLang="zh-TW" sz="32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defRPr/>
            </a:pP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4"/>
              </a:rPr>
              <a:t>    </a:t>
            </a:r>
            <a:r>
              <a:rPr lang="en-US" altLang="zh-TW" sz="3200" b="0" dirty="0" err="1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5"/>
              </a:rPr>
              <a:t>Turnitin</a:t>
            </a: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5"/>
              </a:rPr>
              <a:t>參考網址</a:t>
            </a:r>
            <a:endParaRPr lang="en-US" altLang="zh-TW" sz="32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61737BBF-7304-4E73-BEBD-44BEBE54BB7F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30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版面配置區 5"/>
          <p:cNvSpPr txBox="1">
            <a:spLocks/>
          </p:cNvSpPr>
          <p:nvPr/>
        </p:nvSpPr>
        <p:spPr>
          <a:xfrm>
            <a:off x="0" y="350838"/>
            <a:ext cx="2078182" cy="673100"/>
          </a:xfrm>
          <a:prstGeom prst="rect">
            <a:avLst/>
          </a:prstGeom>
          <a:solidFill>
            <a:schemeClr val="accent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使用手冊</a:t>
            </a: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" y="1023938"/>
            <a:ext cx="9829800" cy="6003158"/>
          </a:xfrm>
          <a:prstGeom prst="rect">
            <a:avLst/>
          </a:prstGeom>
        </p:spPr>
      </p:pic>
      <p:sp>
        <p:nvSpPr>
          <p:cNvPr id="7" name="文字版面配置區 5"/>
          <p:cNvSpPr txBox="1">
            <a:spLocks/>
          </p:cNvSpPr>
          <p:nvPr/>
        </p:nvSpPr>
        <p:spPr>
          <a:xfrm>
            <a:off x="2230582" y="350838"/>
            <a:ext cx="4478828" cy="673100"/>
          </a:xfrm>
          <a:prstGeom prst="rect">
            <a:avLst/>
          </a:prstGeom>
          <a:solidFill>
            <a:schemeClr val="bg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圖書館首頁</a:t>
            </a:r>
            <a:r>
              <a:rPr kumimoji="0" lang="en-US" altLang="zh-TW" sz="3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kumimoji="0" lang="zh-TW" altLang="en-US" sz="3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常用連結</a:t>
            </a:r>
            <a:endParaRPr kumimoji="0" lang="zh-TW" altLang="en-US" sz="3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3889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空心弧 4"/>
          <p:cNvSpPr/>
          <p:nvPr/>
        </p:nvSpPr>
        <p:spPr>
          <a:xfrm>
            <a:off x="-1484313" y="-217488"/>
            <a:ext cx="7175501" cy="7292976"/>
          </a:xfrm>
          <a:prstGeom prst="blockArc">
            <a:avLst>
              <a:gd name="adj1" fmla="val 18900000"/>
              <a:gd name="adj2" fmla="val 3160649"/>
              <a:gd name="adj3" fmla="val 669"/>
            </a:avLst>
          </a:prstGeom>
          <a:ln>
            <a:solidFill>
              <a:schemeClr val="bg1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3">
              <a:tint val="9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椭圆 4"/>
          <p:cNvSpPr/>
          <p:nvPr/>
        </p:nvSpPr>
        <p:spPr>
          <a:xfrm>
            <a:off x="4533900" y="950913"/>
            <a:ext cx="638175" cy="638175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1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283851" y="2431544"/>
            <a:ext cx="639762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3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346700" y="3272635"/>
            <a:ext cx="638175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4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90613" y="2268538"/>
            <a:ext cx="3133725" cy="18621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Microsoft YaHei" charset="0"/>
              </a:rPr>
              <a:t>目錄</a:t>
            </a:r>
            <a:endParaRPr lang="zh-CN" altLang="en-US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Microsoft YaHei" charset="0"/>
            </a:endParaRPr>
          </a:p>
        </p:txBody>
      </p:sp>
      <p:sp>
        <p:nvSpPr>
          <p:cNvPr id="17415" name="投影片編號版面配置區 25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342822EB-FE83-4432-9B4B-892672D30675}" type="slidenum">
              <a:rPr kumimoji="0" lang="zh-TW" altLang="en-US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31</a:t>
            </a:fld>
            <a:endParaRPr kumimoji="0" lang="zh-TW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椭圆 4"/>
          <p:cNvSpPr/>
          <p:nvPr/>
        </p:nvSpPr>
        <p:spPr>
          <a:xfrm>
            <a:off x="5048250" y="1663735"/>
            <a:ext cx="639763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2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3" name="文本框 2"/>
          <p:cNvSpPr txBox="1"/>
          <p:nvPr/>
        </p:nvSpPr>
        <p:spPr>
          <a:xfrm>
            <a:off x="5513388" y="950913"/>
            <a:ext cx="1005403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前言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椭圆 10"/>
          <p:cNvSpPr/>
          <p:nvPr/>
        </p:nvSpPr>
        <p:spPr>
          <a:xfrm>
            <a:off x="5155850" y="4079584"/>
            <a:ext cx="638175" cy="63976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5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5" name="椭圆 10"/>
          <p:cNvSpPr/>
          <p:nvPr/>
        </p:nvSpPr>
        <p:spPr>
          <a:xfrm>
            <a:off x="4785344" y="4847393"/>
            <a:ext cx="638175" cy="638175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6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16" name="文本框 2"/>
          <p:cNvSpPr txBox="1"/>
          <p:nvPr/>
        </p:nvSpPr>
        <p:spPr>
          <a:xfrm>
            <a:off x="5984875" y="1712913"/>
            <a:ext cx="469872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帳號申請方式與分配說明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文本框 2"/>
          <p:cNvSpPr txBox="1"/>
          <p:nvPr/>
        </p:nvSpPr>
        <p:spPr>
          <a:xfrm>
            <a:off x="6126247" y="2456221"/>
            <a:ext cx="182614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系統說明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文本框 2"/>
          <p:cNvSpPr txBox="1"/>
          <p:nvPr/>
        </p:nvSpPr>
        <p:spPr>
          <a:xfrm>
            <a:off x="6156038" y="3274367"/>
            <a:ext cx="305724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使用說明與流程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文本框 2"/>
          <p:cNvSpPr txBox="1"/>
          <p:nvPr/>
        </p:nvSpPr>
        <p:spPr>
          <a:xfrm>
            <a:off x="6016089" y="4068762"/>
            <a:ext cx="182614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使用手冊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文本框 2"/>
          <p:cNvSpPr txBox="1"/>
          <p:nvPr/>
        </p:nvSpPr>
        <p:spPr>
          <a:xfrm>
            <a:off x="5331444" y="5661815"/>
            <a:ext cx="305724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各學院連絡窗口</a:t>
            </a:r>
          </a:p>
        </p:txBody>
      </p:sp>
      <p:sp>
        <p:nvSpPr>
          <p:cNvPr id="20" name="椭圆 10"/>
          <p:cNvSpPr/>
          <p:nvPr/>
        </p:nvSpPr>
        <p:spPr>
          <a:xfrm>
            <a:off x="4351989" y="5513225"/>
            <a:ext cx="638175" cy="638175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200" b="1" kern="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charset="0"/>
                <a:cs typeface="Arial" panose="020B0604020202020204" pitchFamily="34" charset="0"/>
              </a:rPr>
              <a:t>7</a:t>
            </a:r>
            <a:endParaRPr lang="zh-CN" altLang="en-US" sz="3200" b="1" kern="0" dirty="0">
              <a:solidFill>
                <a:srgbClr val="FFFFFF"/>
              </a:solidFill>
              <a:latin typeface="Arial" panose="020B0604020202020204" pitchFamily="34" charset="0"/>
              <a:ea typeface="微软雅黑" charset="0"/>
              <a:cs typeface="Arial" panose="020B0604020202020204" pitchFamily="34" charset="0"/>
            </a:endParaRPr>
          </a:p>
        </p:txBody>
      </p:sp>
      <p:sp>
        <p:nvSpPr>
          <p:cNvPr id="21" name="文本框 2"/>
          <p:cNvSpPr txBox="1"/>
          <p:nvPr/>
        </p:nvSpPr>
        <p:spPr>
          <a:xfrm>
            <a:off x="5745669" y="4928450"/>
            <a:ext cx="3467616" cy="584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kern="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教育訓練時間預告</a:t>
            </a:r>
            <a:endParaRPr lang="zh-CN" altLang="en-US" sz="3200" kern="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814240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文本框 2"/>
          <p:cNvSpPr txBox="1">
            <a:spLocks noChangeArrowheads="1"/>
          </p:cNvSpPr>
          <p:nvPr/>
        </p:nvSpPr>
        <p:spPr bwMode="auto">
          <a:xfrm>
            <a:off x="4722813" y="1728788"/>
            <a:ext cx="1901825" cy="377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en-US" altLang="zh-CN" sz="23900" b="1">
                <a:solidFill>
                  <a:schemeClr val="bg1"/>
                </a:solidFill>
                <a:ea typeface="宋体" panose="02010600030101010101" pitchFamily="2" charset="-122"/>
              </a:rPr>
              <a:t>6</a:t>
            </a:r>
            <a:endParaRPr lang="zh-CN" altLang="en-US" sz="23900" b="1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sp>
        <p:nvSpPr>
          <p:cNvPr id="20483" name="文本框 3"/>
          <p:cNvSpPr txBox="1">
            <a:spLocks noChangeArrowheads="1"/>
          </p:cNvSpPr>
          <p:nvPr/>
        </p:nvSpPr>
        <p:spPr bwMode="auto">
          <a:xfrm>
            <a:off x="6083094" y="3965575"/>
            <a:ext cx="526298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r>
              <a:rPr lang="zh-TW" altLang="en-US" sz="6600" kern="0" dirty="0" smtClean="0">
                <a:solidFill>
                  <a:schemeClr val="accent3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教育訓練預告</a:t>
            </a:r>
            <a:endParaRPr lang="zh-CN" altLang="en-US" sz="6600" kern="0" dirty="0" smtClean="0">
              <a:solidFill>
                <a:schemeClr val="accent3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2228" name="投影片編號版面配置區 5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3A5F9C66-1F24-41DA-BAC5-224B62333757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32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806637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61737BBF-7304-4E73-BEBD-44BEBE54BB7F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33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版面配置區 5"/>
          <p:cNvSpPr txBox="1">
            <a:spLocks/>
          </p:cNvSpPr>
          <p:nvPr/>
        </p:nvSpPr>
        <p:spPr>
          <a:xfrm>
            <a:off x="-1" y="350838"/>
            <a:ext cx="3084945" cy="673100"/>
          </a:xfrm>
          <a:prstGeom prst="rect">
            <a:avLst/>
          </a:prstGeom>
          <a:solidFill>
            <a:schemeClr val="accent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教育訓練預告</a:t>
            </a: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版面配置區 5"/>
          <p:cNvSpPr>
            <a:spLocks noGrp="1"/>
          </p:cNvSpPr>
          <p:nvPr>
            <p:ph type="body" sz="quarter" idx="10"/>
          </p:nvPr>
        </p:nvSpPr>
        <p:spPr>
          <a:xfrm>
            <a:off x="1131570" y="1431637"/>
            <a:ext cx="10218420" cy="4174836"/>
          </a:xfrm>
          <a:solidFill>
            <a:schemeClr val="bg1"/>
          </a:solidFill>
        </p:spPr>
        <p:txBody>
          <a:bodyPr/>
          <a:lstStyle/>
          <a:p>
            <a:pPr eaLnBrk="1" fontAlgn="auto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defRPr/>
            </a:pP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四</a:t>
            </a: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：系所管理者教育訓練</a:t>
            </a:r>
            <a:endParaRPr lang="en-US" altLang="zh-TW" sz="32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defRPr/>
            </a:pP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</a:t>
            </a: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18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：教師教育訓練</a:t>
            </a:r>
            <a:endParaRPr lang="en-US" altLang="zh-TW" sz="32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defRPr/>
            </a:pP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三、</a:t>
            </a: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17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zh-TW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</a:t>
            </a: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教育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訓練</a:t>
            </a:r>
            <a:endParaRPr lang="en-US" altLang="zh-TW" sz="32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defRPr/>
            </a:pP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四</a:t>
            </a: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時間</a:t>
            </a:r>
            <a:r>
              <a:rPr lang="zh-TW" altLang="en-US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32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下午</a:t>
            </a:r>
            <a:r>
              <a:rPr lang="en-US" altLang="zh-TW" sz="32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2:00-4:00</a:t>
            </a:r>
          </a:p>
          <a:p>
            <a:pPr eaLnBrk="1" fontAlgn="auto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defRPr/>
            </a:pPr>
            <a:endParaRPr lang="en-US" altLang="zh-TW" sz="3200" b="0" dirty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73159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文本框 2"/>
          <p:cNvSpPr txBox="1">
            <a:spLocks noChangeArrowheads="1"/>
          </p:cNvSpPr>
          <p:nvPr/>
        </p:nvSpPr>
        <p:spPr bwMode="auto">
          <a:xfrm>
            <a:off x="4722984" y="1728788"/>
            <a:ext cx="1901483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en-US" altLang="zh-TW" sz="23900" b="1" dirty="0" smtClean="0">
                <a:solidFill>
                  <a:schemeClr val="bg1"/>
                </a:solidFill>
                <a:ea typeface="宋体" panose="02010600030101010101" pitchFamily="2" charset="-122"/>
              </a:rPr>
              <a:t>7</a:t>
            </a:r>
            <a:endParaRPr lang="zh-CN" altLang="en-US" sz="23900" b="1" dirty="0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sp>
        <p:nvSpPr>
          <p:cNvPr id="20483" name="文本框 3"/>
          <p:cNvSpPr txBox="1">
            <a:spLocks noChangeArrowheads="1"/>
          </p:cNvSpPr>
          <p:nvPr/>
        </p:nvSpPr>
        <p:spPr bwMode="auto">
          <a:xfrm>
            <a:off x="6929479" y="3965575"/>
            <a:ext cx="357020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r>
              <a:rPr lang="zh-TW" altLang="en-US" sz="6600" kern="0" dirty="0" smtClean="0">
                <a:solidFill>
                  <a:schemeClr val="accent3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連絡方式</a:t>
            </a:r>
            <a:endParaRPr lang="zh-CN" altLang="en-US" sz="6600" kern="0" dirty="0" smtClean="0">
              <a:solidFill>
                <a:schemeClr val="accent3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2228" name="投影片編號版面配置區 5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3A5F9C66-1F24-41DA-BAC5-224B62333757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34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圓角矩形 8"/>
          <p:cNvSpPr/>
          <p:nvPr/>
        </p:nvSpPr>
        <p:spPr>
          <a:xfrm>
            <a:off x="0" y="1336675"/>
            <a:ext cx="12192000" cy="50196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53251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20252671-0795-48A6-8FBF-FDE8FB0D9AFC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35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版面配置區 5"/>
          <p:cNvSpPr txBox="1">
            <a:spLocks/>
          </p:cNvSpPr>
          <p:nvPr/>
        </p:nvSpPr>
        <p:spPr>
          <a:xfrm>
            <a:off x="0" y="350838"/>
            <a:ext cx="4732338" cy="673100"/>
          </a:xfrm>
          <a:prstGeom prst="rect">
            <a:avLst/>
          </a:prstGeom>
          <a:solidFill>
            <a:schemeClr val="accent1">
              <a:alpha val="82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zh-TW" altLang="en-US" sz="3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各學院連絡窗口</a:t>
            </a:r>
            <a:endParaRPr kumimoji="0"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版面配置區 5"/>
          <p:cNvSpPr>
            <a:spLocks noGrp="1"/>
          </p:cNvSpPr>
          <p:nvPr>
            <p:ph type="body" sz="quarter" idx="10"/>
          </p:nvPr>
        </p:nvSpPr>
        <p:spPr>
          <a:xfrm>
            <a:off x="1326357" y="1324841"/>
            <a:ext cx="8190176" cy="4833216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en-US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文學院：潘思樺小姐，分機</a:t>
            </a:r>
            <a:r>
              <a:rPr lang="en-US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147</a:t>
            </a:r>
            <a:r>
              <a:rPr lang="zh-TW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endParaRPr lang="en-US" altLang="zh-TW" sz="28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zh-TW" altLang="en-US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email</a:t>
            </a:r>
            <a:r>
              <a:rPr lang="zh-TW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szhua@dragon.nchu.edu.tw</a:t>
            </a:r>
            <a:endParaRPr lang="zh-TW" altLang="zh-TW" sz="2800" b="0" dirty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工學院：江佳靜小姐，分機</a:t>
            </a:r>
            <a:r>
              <a:rPr lang="en-US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146</a:t>
            </a:r>
            <a:r>
              <a:rPr lang="zh-TW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endParaRPr lang="en-US" altLang="zh-TW" sz="28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zh-TW" altLang="en-US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b="0" dirty="0" err="1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emial</a:t>
            </a:r>
            <a:r>
              <a:rPr lang="zh-TW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4"/>
              </a:rPr>
              <a:t>meera@dragon.nchu.edu.tw</a:t>
            </a:r>
            <a:endParaRPr lang="zh-TW" altLang="zh-TW" sz="2800" b="0" dirty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農學院、獸醫學院：賴麗敏小姐，分機</a:t>
            </a:r>
            <a:r>
              <a:rPr lang="en-US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143</a:t>
            </a:r>
            <a:r>
              <a:rPr lang="zh-TW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en-US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28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zh-TW" altLang="en-US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email</a:t>
            </a:r>
            <a:r>
              <a:rPr lang="zh-TW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5"/>
              </a:rPr>
              <a:t>lmlai@dragon.nchu.edu.tw</a:t>
            </a:r>
            <a:endParaRPr lang="zh-TW" altLang="zh-TW" sz="2800" b="0" dirty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理學院、生科院：王素嬋小姐，分機</a:t>
            </a:r>
            <a:r>
              <a:rPr lang="en-US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148</a:t>
            </a:r>
            <a:r>
              <a:rPr lang="zh-TW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endParaRPr lang="en-US" altLang="zh-TW" sz="28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zh-TW" altLang="en-US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email</a:t>
            </a:r>
            <a:r>
              <a:rPr lang="zh-TW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6"/>
              </a:rPr>
              <a:t>suesan@dragon.nchu.edu.tw</a:t>
            </a:r>
            <a:endParaRPr lang="zh-TW" altLang="zh-TW" sz="2800" b="0" dirty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法政學院、管理學院：</a:t>
            </a:r>
            <a:r>
              <a:rPr lang="zh-TW" altLang="zh-TW" sz="2800" b="0" dirty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鄒靜芬小姐，</a:t>
            </a:r>
            <a:r>
              <a:rPr lang="zh-TW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分機</a:t>
            </a:r>
            <a:r>
              <a:rPr lang="en-US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141</a:t>
            </a:r>
            <a:r>
              <a:rPr lang="zh-TW" altLang="zh-TW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endParaRPr lang="en-US" altLang="zh-TW" sz="2800" b="0" dirty="0" smtClean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zh-TW" altLang="en-US" sz="2800" b="0" dirty="0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2800" b="0" dirty="0" err="1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email:</a:t>
            </a:r>
            <a:r>
              <a:rPr lang="en-US" altLang="zh-TW" sz="2800" b="0" dirty="0" err="1" smtClean="0">
                <a:solidFill>
                  <a:srgbClr val="25212A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7"/>
              </a:rPr>
              <a:t>cftsou@dragon.nchu.edu.tw</a:t>
            </a:r>
            <a:endParaRPr lang="zh-TW" altLang="en-US" sz="2800" b="0" dirty="0">
              <a:solidFill>
                <a:srgbClr val="25212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5860474" y="1223535"/>
            <a:ext cx="523239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0958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zh-TW" sz="24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若</a:t>
            </a:r>
            <a:r>
              <a:rPr lang="zh-TW" altLang="zh-TW" sz="24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有使用問題，歡迎洽詢圖書館參考櫃台，電話：</a:t>
            </a:r>
            <a:r>
              <a:rPr lang="en-US" altLang="zh-TW" sz="24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4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04)22840290-142</a:t>
            </a:r>
            <a:r>
              <a:rPr lang="zh-TW" altLang="zh-TW" sz="24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或</a:t>
            </a:r>
            <a:r>
              <a:rPr lang="en-US" altLang="zh-TW" sz="24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145</a:t>
            </a:r>
          </a:p>
          <a:p>
            <a:pPr defTabSz="60958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4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email </a:t>
            </a:r>
            <a:r>
              <a:rPr lang="zh-TW" altLang="en-US" sz="24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24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reflib@nchu.edu.tw</a:t>
            </a:r>
            <a:r>
              <a:rPr lang="zh-TW" altLang="zh-TW" sz="24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kumimoji="0" lang="zh-CN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pic>
        <p:nvPicPr>
          <p:cNvPr id="2050" name="Picture 2" descr="C:\Users\janny\Desktop\Thanks-Scrabble-Letters-Word-18045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40" y="848705"/>
            <a:ext cx="5288714" cy="35382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1170766" y="4590150"/>
            <a:ext cx="3878263" cy="1200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37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sym typeface="Oswald" charset="0"/>
              </a:rPr>
              <a:t>感謝參與</a:t>
            </a:r>
            <a:endParaRPr kumimoji="0" lang="zh-TW" altLang="en-US" sz="7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726" name="投影片編號版面配置區 8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8DED123B-0C26-4A6C-9B74-A3E8418F08BA}" type="slidenum">
              <a:rPr kumimoji="0" lang="zh-TW" altLang="en-US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pPr eaLnBrk="1" hangingPunct="1"/>
              <a:t>36</a:t>
            </a:fld>
            <a:endParaRPr kumimoji="0" lang="zh-TW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本框 4"/>
          <p:cNvSpPr txBox="1"/>
          <p:nvPr/>
        </p:nvSpPr>
        <p:spPr>
          <a:xfrm>
            <a:off x="5906655" y="3389821"/>
            <a:ext cx="51400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0958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4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E</a:t>
            </a:r>
            <a:r>
              <a:rPr lang="zh-TW" altLang="en-US" sz="24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賴興圖</a:t>
            </a:r>
            <a:r>
              <a:rPr lang="en-US" altLang="zh-TW" sz="24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line ID</a:t>
            </a:r>
            <a:r>
              <a:rPr lang="zh-TW" altLang="en-US" sz="24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2400" dirty="0" err="1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nchulibrary</a:t>
            </a:r>
            <a:endParaRPr lang="en-US" altLang="zh-TW" sz="24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defTabSz="60958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4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Ask Us </a:t>
            </a:r>
            <a:r>
              <a:rPr lang="zh-TW" altLang="en-US" sz="24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問問題：</a:t>
            </a:r>
            <a:r>
              <a:rPr lang="en-US" altLang="zh-TW" sz="24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http</a:t>
            </a:r>
            <a:r>
              <a:rPr lang="en-US" altLang="zh-TW" sz="24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://guides.lib.nchu.edu.tw/</a:t>
            </a:r>
            <a:endParaRPr lang="en-US" altLang="zh-TW" sz="24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8133605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圓角矩形 8"/>
          <p:cNvSpPr/>
          <p:nvPr/>
        </p:nvSpPr>
        <p:spPr>
          <a:xfrm>
            <a:off x="3048000" y="2382982"/>
            <a:ext cx="5689600" cy="24476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53251" name="投影片編號版面配置區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entury Gothic" panose="020B0502020202020204" pitchFamily="34" charset="0"/>
                <a:ea typeface="新細明體" panose="02020500000000000000" pitchFamily="18" charset="-120"/>
              </a:defRPr>
            </a:lvl9pPr>
          </a:lstStyle>
          <a:p>
            <a:fld id="{20252671-0795-48A6-8FBF-FDE8FB0D9AFC}" type="slidenum">
              <a:rPr kumimoji="0"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37</a:t>
            </a:fld>
            <a:endParaRPr kumimoji="0"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655" y="1298039"/>
            <a:ext cx="4650220" cy="3321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325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自訂 2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B13F9A"/>
      </a:hlink>
      <a:folHlink>
        <a:srgbClr val="0070C0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3304</TotalTime>
  <Words>1590</Words>
  <Application>Microsoft Office PowerPoint</Application>
  <PresentationFormat>寬螢幕</PresentationFormat>
  <Paragraphs>343</Paragraphs>
  <Slides>37</Slides>
  <Notes>17</Notes>
  <HiddenSlides>0</HiddenSlides>
  <MMClips>0</MMClips>
  <ScaleCrop>false</ScaleCrop>
  <HeadingPairs>
    <vt:vector size="6" baseType="variant">
      <vt:variant>
        <vt:lpstr>使用字型</vt:lpstr>
      </vt:variant>
      <vt:variant>
        <vt:i4>15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37</vt:i4>
      </vt:variant>
    </vt:vector>
  </HeadingPairs>
  <TitlesOfParts>
    <vt:vector size="53" baseType="lpstr">
      <vt:lpstr>Arial Unicode MS</vt:lpstr>
      <vt:lpstr>Helvetica Neue</vt:lpstr>
      <vt:lpstr>微软雅黑</vt:lpstr>
      <vt:lpstr>微软雅黑</vt:lpstr>
      <vt:lpstr>Oswald</vt:lpstr>
      <vt:lpstr>宋体</vt:lpstr>
      <vt:lpstr>Tinos</vt:lpstr>
      <vt:lpstr>微軟正黑體</vt:lpstr>
      <vt:lpstr>新細明體</vt:lpstr>
      <vt:lpstr>標楷體</vt:lpstr>
      <vt:lpstr>Arial</vt:lpstr>
      <vt:lpstr>Calibri</vt:lpstr>
      <vt:lpstr>Century Gothic</vt:lpstr>
      <vt:lpstr>Segoe UI Light</vt:lpstr>
      <vt:lpstr>Times New Roman</vt:lpstr>
      <vt:lpstr>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OfficePLUS</dc:creator>
  <cp:lastModifiedBy>lmlai</cp:lastModifiedBy>
  <cp:revision>346</cp:revision>
  <cp:lastPrinted>2017-08-29T01:22:16Z</cp:lastPrinted>
  <dcterms:created xsi:type="dcterms:W3CDTF">2015-08-18T02:51:41Z</dcterms:created>
  <dcterms:modified xsi:type="dcterms:W3CDTF">2017-08-29T03:49:29Z</dcterms:modified>
</cp:coreProperties>
</file>